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slideLayouts/slideLayout9.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5.xml" ContentType="application/vnd.openxmlformats-officedocument.theme+xml"/>
  <Override PartName="/ppt/theme/theme6.xml" ContentType="application/vnd.openxmlformats-officedocument.theme+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7.xml" ContentType="application/vnd.openxmlformats-officedocument.theme+xml"/>
  <Override PartName="/ppt/slideLayouts/slideLayout14.xml" ContentType="application/vnd.openxmlformats-officedocument.presentationml.slideLayout+xml"/>
  <Override PartName="/ppt/theme/theme8.xml" ContentType="application/vnd.openxmlformats-officedocument.theme+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9.xml" ContentType="application/vnd.openxmlformats-officedocument.theme+xml"/>
  <Override PartName="/ppt/theme/theme10.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98720" r:id="rId4"/>
    <p:sldMasterId id="2147500085" r:id="rId5"/>
    <p:sldMasterId id="2147483660" r:id="rId6"/>
    <p:sldMasterId id="2147485551" r:id="rId7"/>
    <p:sldMasterId id="2147500142" r:id="rId8"/>
    <p:sldMasterId id="2147485447" r:id="rId9"/>
    <p:sldMasterId id="2147500143" r:id="rId10"/>
    <p:sldMasterId id="2147500192" r:id="rId11"/>
    <p:sldMasterId id="2147500234" r:id="rId12"/>
  </p:sldMasterIdLst>
  <p:notesMasterIdLst>
    <p:notesMasterId r:id="rId30"/>
  </p:notesMasterIdLst>
  <p:sldIdLst>
    <p:sldId id="2147482133" r:id="rId13"/>
    <p:sldId id="2147482138" r:id="rId14"/>
    <p:sldId id="2147482126" r:id="rId15"/>
    <p:sldId id="2147482140" r:id="rId16"/>
    <p:sldId id="2147482139" r:id="rId17"/>
    <p:sldId id="2147482141" r:id="rId18"/>
    <p:sldId id="2147482142" r:id="rId19"/>
    <p:sldId id="2147482143" r:id="rId20"/>
    <p:sldId id="2147482144" r:id="rId21"/>
    <p:sldId id="2147481925" r:id="rId22"/>
    <p:sldId id="2147482145" r:id="rId23"/>
    <p:sldId id="2147482146" r:id="rId24"/>
    <p:sldId id="2147479523" r:id="rId25"/>
    <p:sldId id="2147482131" r:id="rId26"/>
    <p:sldId id="2147482132" r:id="rId27"/>
    <p:sldId id="257" r:id="rId28"/>
    <p:sldId id="2147481902" r:id="rId2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Opening content" id="{440C1CF7-1D90-43E1-9E29-1FABA9995DE9}">
          <p14:sldIdLst>
            <p14:sldId id="2147482133"/>
            <p14:sldId id="2147482138"/>
          </p14:sldIdLst>
        </p14:section>
        <p14:section name="Introduction" id="{FA3EACA0-D114-4532-8C2F-278173987AB0}">
          <p14:sldIdLst>
            <p14:sldId id="2147482126"/>
            <p14:sldId id="2147482140"/>
            <p14:sldId id="2147482139"/>
            <p14:sldId id="2147482141"/>
            <p14:sldId id="2147482142"/>
            <p14:sldId id="2147482143"/>
            <p14:sldId id="2147482144"/>
            <p14:sldId id="2147481925"/>
            <p14:sldId id="2147482145"/>
            <p14:sldId id="2147482146"/>
            <p14:sldId id="2147479523"/>
          </p14:sldIdLst>
        </p14:section>
        <p14:section name="Closing" id="{E5EEE68D-4308-424C-8FD4-1B22D9E28E3E}">
          <p14:sldIdLst>
            <p14:sldId id="2147482131"/>
            <p14:sldId id="2147482132"/>
            <p14:sldId id="257"/>
            <p14:sldId id="2147481902"/>
          </p14:sldIdLst>
        </p14:section>
      </p14:sectionLst>
    </p:ext>
    <p:ext uri="{EFAFB233-063F-42B5-8137-9DF3F51BA10A}">
      <p15:sld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5D6C2600-3923-646B-F48B-EC5A84B51A0D}" name="Jessica Cioffi" initials="JC" userId="S::jcioffi@microsoft.com::3d326b47-6696-4e34-b9c3-dd121fc399ec" providerId="AD"/>
  <p188:author id="{E06BBE09-D485-83B7-0C31-C307F960C56F}" name="Shilpa Dabke" initials="" userId="S::shdabke@microsoft.com::d753e826-536b-4c09-ae96-b6b01ad8335f" providerId="AD"/>
  <p188:author id="{B603280C-6AAF-B0FE-47DF-3425564CE7DE}" name="Allison Sparrow" initials="" userId="S::alsparrow@microsoft.com::c67eeae2-bc25-40f7-a31a-74e931390c1e" providerId="AD"/>
  <p188:author id="{835EF00D-5B01-8783-3F76-CE6D88E387A9}" name="Viviane Nguyen" initials="VN" userId="S::vivnguyen@microsoft.com::bdb75b94-e541-418d-8121-59809904c7a4" providerId="AD"/>
  <p188:author id="{634A6B15-EBCE-901D-9DB5-187BF9892785}" name="Samantha Sahami" initials="SS" userId="S::sasahami@microsoft.com::cbaafa5e-1a40-4bd7-a3e4-3de6db3b1d3e" providerId="AD"/>
  <p188:author id="{DC567D15-69EA-7D8B-8CEA-B36732BF40E6}" name="Katelyn Rothney" initials="" userId="S::krothney@microsoft.com::957d6278-3e11-4e56-b974-86c79acf98d3" providerId="AD"/>
  <p188:author id="{FD6FB817-CF43-FEC3-4C2A-3D1F1F3BE95F}" name="Andy Beatman" initials="" userId="S::andybeatman@microsoft.com::5d1ab6c4-0f72-44bc-8f7b-13f0041c7215" providerId="AD"/>
  <p188:author id="{66847E27-A8C4-D88E-5C7D-C05482AEDFA0}" name="Lindsay Buckles" initials="LB" userId="S::lbuckles@microsoft.com::a08a1079-04e9-493b-94d6-b93322929324" providerId="AD"/>
  <p188:author id="{8E7FD431-76A9-BA18-7E33-B2609974A713}" name="Jessica Hawk" initials="JH" userId="S::jessicahawk@microsoft.com::3129000a-6119-4d03-9beb-b48f09e8cd3f" providerId="AD"/>
  <p188:author id="{FB86E435-9611-713B-D10C-30BDC4C160BE}" name="Nikisha Reyes-Grange" initials="NR" userId="S::nrg@microsoft.com::0b7a1191-38f2-4dc9-b209-2305d682cb55" providerId="AD"/>
  <p188:author id="{F78FFC39-E666-DDF2-B77B-63A42FBF04FC}" name="Ailsa Leen" initials="AL" userId="S::ailsaleen@microsoft.com::c043829c-b47f-4351-8683-fbe52c125b6e" providerId="AD"/>
  <p188:author id="{D576C83E-052B-856D-E2D9-CDB9B5BE44F4}" name="Anthony Mocny" initials="" userId="S::anthonymocny@microsoft.com::696ee493-cc82-474b-abeb-fbf6494ae45f" providerId="AD"/>
  <p188:author id="{EBB4B15B-C155-85BB-24C9-54F2B97955F2}" name="Pablo Castro" initials="PC" userId="S::pablocas@microsoft.com::93083297-f88d-4e51-9931-a14ae08793ea" providerId="AD"/>
  <p188:author id="{308B4F5D-F953-10B8-EDCD-F6F15AACFA9F}" name="Henry Zeng" initials="HZ" userId="S::yozen@microsoft.com::73478263-8f89-44a7-bcb3-67b2e50825c8" providerId="AD"/>
  <p188:author id="{F2F39F60-830B-E610-3AC5-E12496D662A9}" name="Dom Divakaruni" initials="DD" userId="S::dodivaka@microsoft.com::a5d372e2-858c-44aa-8353-7ff024b5f553" providerId="AD"/>
  <p188:author id="{12537973-F900-0E69-E818-D21AC4AAD1C8}" name="Natalie Wossene" initials="NW" userId="S::nwossene@microsoft.com::e797e6ce-1890-452c-b4ac-c4574c79f9a6" providerId="AD"/>
  <p188:author id="{903B2A75-DEC5-29D4-9623-0846D8AAA534}" name="Olivia Shone" initials="" userId="S::oliviashone@microsoft.com::eb983ae8-f63f-4137-972d-edda51e32b4a" providerId="AD"/>
  <p188:author id="{3A2A997C-07D8-D920-6B60-FB52A63ABA93}" name="Richard Tso" initials="" userId="S::richardtso@microsoft.com::687f6cb7-5b89-4233-8814-1ae293480cf2" providerId="AD"/>
  <p188:author id="{5D8E4688-253C-8BD2-BB81-27E25D1B0688}" name="Seth Juarez" initials="SJ" userId="S::sejuare@microsoft.com::94e96aa3-2957-4aab-a9db-21f92c4bb6b0" providerId="AD"/>
  <p188:author id="{9A0B4A88-3240-5447-5BEE-9EB84B333263}" name="Richard Tso" initials="RT" userId="Richard Tso" providerId="None"/>
  <p188:author id="{E428BE90-FD24-5F46-8D6D-82135AC75F10}" name="David Seda" initials="" userId="S::davidseda@microsoft.com::18f07d7c-7ca8-4ede-a1cc-fef9456acbe8" providerId="AD"/>
  <p188:author id="{A21CDE93-6B48-02D5-15E4-E690EF2F9966}" name="Julianne Hart" initials="JH" userId="S::juliannehart@microsoft.com::f0141a3b-18c3-4f67-8ad4-bff2f68b5430" providerId="AD"/>
  <p188:author id="{6EFD309A-446D-9C79-1F1F-3384F6A830F4}" name="John Montgomery" initials="JM" userId="S::johnmont@microsoft.com::4e7daa74-75f9-4f35-9b04-2370659f2313" providerId="AD"/>
  <p188:author id="{E68CE6A4-2FD1-FC24-08F9-C2D0EC0312C8}" name="Takuto Higuchi" initials="TH" userId="S::tahiguch@microsoft.com::62b346dc-9dcf-4f5e-bcb3-018506f29807" providerId="AD"/>
  <p188:author id="{B48E84AF-1CB7-7F30-88FF-DF34AA3BC5BA}" name="Ian Wells" initials="IW" userId="S::wellsi@microsoft.com::88ece031-2297-4825-885f-12754de80c63" providerId="AD"/>
  <p188:author id="{DB240AB5-5075-F2B6-CB29-ED89C7F443E0}" name="Courtney Brewer" initials="CB" userId="S::cobrewer@microsoft.com::626e6965-4ba5-40a4-9f1e-e602d2a30d97" providerId="AD"/>
  <p188:author id="{BCEE0DBD-6189-2E6B-5D68-8C29FD3B679A}" name="Bryan Osotio" initials="BO" userId="S::bryano@silverfoxprod.com::c8637d84-43de-46a3-8341-5dfe5659269c" providerId="AD"/>
  <p188:author id="{34E8B7C0-DDD3-6844-E672-5687660EC678}" name="madison CALLAN" initials="mC" userId="S::madison_colorcreative.com#ext#@microsoft.onmicrosoft.com::ac20b449-1fa6-4090-97b7-f5fb5f053b03" providerId="AD"/>
  <p188:author id="{B69951E0-D99A-5FEB-6D91-C0FAD38AAEB8}" name="Christian Gero" initials="CG" userId="S::chgero@microsoft.com::f954ebf7-fc20-4ec8-a10c-72ae39a6ed92" providerId="AD"/>
  <p188:author id="{415386E1-F361-E854-1D7C-51D06C4369B3}" name="Jason Tseng" initials="" userId="S::jatseng@microsoft.com::7f9d0b5f-8404-44be-8557-0ce1bd9a5e72"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EF7FC"/>
    <a:srgbClr val="3A4953"/>
    <a:srgbClr val="E6E6E6"/>
    <a:srgbClr val="091F2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70B3885-F5AB-A643-881A-D9FDEC0075D6}" v="413" dt="2024-07-27T04:48:39.015"/>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10"/>
    <p:restoredTop sz="94000" autoAdjust="0"/>
  </p:normalViewPr>
  <p:slideViewPr>
    <p:cSldViewPr snapToGrid="0">
      <p:cViewPr>
        <p:scale>
          <a:sx n="105" d="100"/>
          <a:sy n="105" d="100"/>
        </p:scale>
        <p:origin x="936" y="3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xml"/><Relationship Id="rId18" Type="http://schemas.openxmlformats.org/officeDocument/2006/relationships/slide" Target="slides/slide6.xml"/><Relationship Id="rId26"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slide" Target="slides/slide9.xml"/><Relationship Id="rId34" Type="http://schemas.openxmlformats.org/officeDocument/2006/relationships/tableStyles" Target="tableStyles.xml"/><Relationship Id="rId7" Type="http://schemas.openxmlformats.org/officeDocument/2006/relationships/slideMaster" Target="slideMasters/slideMaster4.xml"/><Relationship Id="rId12" Type="http://schemas.openxmlformats.org/officeDocument/2006/relationships/slideMaster" Target="slideMasters/slideMaster9.xml"/><Relationship Id="rId17" Type="http://schemas.openxmlformats.org/officeDocument/2006/relationships/slide" Target="slides/slide5.xml"/><Relationship Id="rId25" Type="http://schemas.openxmlformats.org/officeDocument/2006/relationships/slide" Target="slides/slide13.xml"/><Relationship Id="rId33"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slide" Target="slides/slide4.xml"/><Relationship Id="rId20" Type="http://schemas.openxmlformats.org/officeDocument/2006/relationships/slide" Target="slides/slide8.xml"/><Relationship Id="rId29" Type="http://schemas.openxmlformats.org/officeDocument/2006/relationships/slide" Target="slides/slide17.xml"/><Relationship Id="rId1" Type="http://schemas.openxmlformats.org/officeDocument/2006/relationships/customXml" Target="../customXml/item1.xml"/><Relationship Id="rId6" Type="http://schemas.openxmlformats.org/officeDocument/2006/relationships/slideMaster" Target="slideMasters/slideMaster3.xml"/><Relationship Id="rId11" Type="http://schemas.openxmlformats.org/officeDocument/2006/relationships/slideMaster" Target="slideMasters/slideMaster8.xml"/><Relationship Id="rId24" Type="http://schemas.openxmlformats.org/officeDocument/2006/relationships/slide" Target="slides/slide12.xml"/><Relationship Id="rId32" Type="http://schemas.openxmlformats.org/officeDocument/2006/relationships/viewProps" Target="viewProps.xml"/><Relationship Id="rId5" Type="http://schemas.openxmlformats.org/officeDocument/2006/relationships/slideMaster" Target="slideMasters/slideMaster2.xml"/><Relationship Id="rId15" Type="http://schemas.openxmlformats.org/officeDocument/2006/relationships/slide" Target="slides/slide3.xml"/><Relationship Id="rId23" Type="http://schemas.openxmlformats.org/officeDocument/2006/relationships/slide" Target="slides/slide11.xml"/><Relationship Id="rId28" Type="http://schemas.openxmlformats.org/officeDocument/2006/relationships/slide" Target="slides/slide16.xml"/><Relationship Id="rId36" Type="http://schemas.microsoft.com/office/2018/10/relationships/authors" Target="authors.xml"/><Relationship Id="rId10" Type="http://schemas.openxmlformats.org/officeDocument/2006/relationships/slideMaster" Target="slideMasters/slideMaster7.xml"/><Relationship Id="rId19" Type="http://schemas.openxmlformats.org/officeDocument/2006/relationships/slide" Target="slides/slide7.xml"/><Relationship Id="rId31"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Master" Target="slideMasters/slideMaster6.xml"/><Relationship Id="rId14" Type="http://schemas.openxmlformats.org/officeDocument/2006/relationships/slide" Target="slides/slide2.xml"/><Relationship Id="rId22" Type="http://schemas.openxmlformats.org/officeDocument/2006/relationships/slide" Target="slides/slide10.xml"/><Relationship Id="rId27" Type="http://schemas.openxmlformats.org/officeDocument/2006/relationships/slide" Target="slides/slide15.xml"/><Relationship Id="rId30" Type="http://schemas.openxmlformats.org/officeDocument/2006/relationships/notesMaster" Target="notesMasters/notesMaster1.xml"/><Relationship Id="rId35" Type="http://schemas.microsoft.com/office/2015/10/relationships/revisionInfo" Target="revisionInfo.xml"/><Relationship Id="rId8" Type="http://schemas.openxmlformats.org/officeDocument/2006/relationships/slideMaster" Target="slideMasters/slideMaster5.xml"/></Relationships>
</file>

<file path=ppt/media/image1.png>
</file>

<file path=ppt/media/image10.png>
</file>

<file path=ppt/media/image11.svg>
</file>

<file path=ppt/media/image12.png>
</file>

<file path=ppt/media/image13.png>
</file>

<file path=ppt/media/image14.png>
</file>

<file path=ppt/media/image2.svg>
</file>

<file path=ppt/media/image4.png>
</file>

<file path=ppt/media/image5.png>
</file>

<file path=ppt/media/image6.jpe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10.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6C31EF-A856-4672-8E4F-71E337F6EE9A}" type="datetimeFigureOut">
              <a:rPr lang="en-US" smtClean="0"/>
              <a:t>7/26/24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4ED560B-F8D6-4F76-A48D-78D8F5068222}" type="slidenum">
              <a:rPr lang="en-US" smtClean="0"/>
              <a:t>‹#›</a:t>
            </a:fld>
            <a:endParaRPr lang="en-US"/>
          </a:p>
        </p:txBody>
      </p:sp>
    </p:spTree>
    <p:extLst>
      <p:ext uri="{BB962C8B-B14F-4D97-AF65-F5344CB8AC3E}">
        <p14:creationId xmlns:p14="http://schemas.microsoft.com/office/powerpoint/2010/main" val="61138903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62C61DAB-D93E-49CA-B245-379601CFE8D0}" type="datetime8">
              <a:rPr lang="en-US" smtClean="0"/>
              <a:t>7/26/24 8:49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a:t>
            </a:fld>
            <a:endParaRPr lang="en-US"/>
          </a:p>
        </p:txBody>
      </p:sp>
    </p:spTree>
    <p:extLst>
      <p:ext uri="{BB962C8B-B14F-4D97-AF65-F5344CB8AC3E}">
        <p14:creationId xmlns:p14="http://schemas.microsoft.com/office/powerpoint/2010/main" val="40085086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ED560B-F8D6-4F76-A48D-78D8F5068222}" type="slidenum">
              <a:rPr lang="en-US" smtClean="0"/>
              <a:t>2</a:t>
            </a:fld>
            <a:endParaRPr lang="en-US"/>
          </a:p>
        </p:txBody>
      </p:sp>
    </p:spTree>
    <p:extLst>
      <p:ext uri="{BB962C8B-B14F-4D97-AF65-F5344CB8AC3E}">
        <p14:creationId xmlns:p14="http://schemas.microsoft.com/office/powerpoint/2010/main" val="6913090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spcAft>
                <a:spcPts val="1006"/>
              </a:spcAft>
              <a:defRPr/>
            </a:pPr>
            <a:endParaRPr lang="en-US" dirty="0"/>
          </a:p>
        </p:txBody>
      </p:sp>
      <p:sp>
        <p:nvSpPr>
          <p:cNvPr id="4" name="Header Placeholder 3"/>
          <p:cNvSpPr>
            <a:spLocks noGrp="1"/>
          </p:cNvSpPr>
          <p:nvPr>
            <p:ph type="hdr" sz="quarter"/>
          </p:nvPr>
        </p:nvSpPr>
        <p:spPr/>
        <p:txBody>
          <a:bodyPr/>
          <a:lstStyle/>
          <a:p>
            <a:pPr defTabSz="949113">
              <a:defRPr/>
            </a:pPr>
            <a:endParaRPr lang="en-US">
              <a:solidFill>
                <a:prstClr val="black"/>
              </a:solidFill>
            </a:endParaRPr>
          </a:p>
        </p:txBody>
      </p:sp>
      <p:sp>
        <p:nvSpPr>
          <p:cNvPr id="5" name="Footer Placeholder 4"/>
          <p:cNvSpPr>
            <a:spLocks noGrp="1"/>
          </p:cNvSpPr>
          <p:nvPr>
            <p:ph type="ftr" sz="quarter" idx="4"/>
          </p:nvPr>
        </p:nvSpPr>
        <p:spPr/>
        <p:txBody>
          <a:bodyPr/>
          <a:lstStyle/>
          <a:p>
            <a:pPr marL="626945" defTabSz="1021691" eaLnBrk="0" hangingPunct="0">
              <a:defRPr/>
            </a:pPr>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defTabSz="949113">
              <a:defRPr/>
            </a:pPr>
            <a:fld id="{386CE63F-9E7F-4C04-9D0D-FCA25A8E9E86}" type="datetime8">
              <a:rPr lang="en-US">
                <a:solidFill>
                  <a:prstClr val="black"/>
                </a:solidFill>
              </a:rPr>
              <a:pPr defTabSz="949113">
                <a:defRPr/>
              </a:pPr>
              <a:t>7/26/24 8:49 AM</a:t>
            </a:fld>
            <a:endParaRPr lang="en-US">
              <a:solidFill>
                <a:prstClr val="black"/>
              </a:solidFill>
            </a:endParaRPr>
          </a:p>
        </p:txBody>
      </p:sp>
      <p:sp>
        <p:nvSpPr>
          <p:cNvPr id="7" name="Slide Number Placeholder 6"/>
          <p:cNvSpPr>
            <a:spLocks noGrp="1"/>
          </p:cNvSpPr>
          <p:nvPr>
            <p:ph type="sldNum" sz="quarter" idx="5"/>
          </p:nvPr>
        </p:nvSpPr>
        <p:spPr/>
        <p:txBody>
          <a:bodyPr/>
          <a:lstStyle/>
          <a:p>
            <a:pPr defTabSz="949113">
              <a:defRPr/>
            </a:pPr>
            <a:fld id="{B4008EB6-D09E-4580-8CD6-DDB14511944F}" type="slidenum">
              <a:rPr lang="en-US">
                <a:solidFill>
                  <a:prstClr val="black"/>
                </a:solidFill>
              </a:rPr>
              <a:pPr defTabSz="949113">
                <a:defRPr/>
              </a:pPr>
              <a:t>3</a:t>
            </a:fld>
            <a:endParaRPr lang="en-US">
              <a:solidFill>
                <a:prstClr val="black"/>
              </a:solidFill>
            </a:endParaRPr>
          </a:p>
        </p:txBody>
      </p:sp>
    </p:spTree>
    <p:extLst>
      <p:ext uri="{BB962C8B-B14F-4D97-AF65-F5344CB8AC3E}">
        <p14:creationId xmlns:p14="http://schemas.microsoft.com/office/powerpoint/2010/main" val="39500547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GB" b="0" i="0" dirty="0">
                <a:solidFill>
                  <a:srgbClr val="000000"/>
                </a:solidFill>
                <a:effectLst/>
                <a:latin typeface="Segoe UI" panose="020B0502040204020203" pitchFamily="34" charset="0"/>
              </a:rPr>
              <a:t>Azure AI Studio unifies various AI services for a seamless experience, catering to diverse AI models and data sources.</a:t>
            </a:r>
          </a:p>
          <a:p>
            <a:pPr algn="l">
              <a:buFont typeface="Arial" panose="020B0604020202020204" pitchFamily="34" charset="0"/>
              <a:buChar char="•"/>
            </a:pPr>
            <a:r>
              <a:rPr lang="en-GB" b="0" i="0" dirty="0">
                <a:solidFill>
                  <a:srgbClr val="000000"/>
                </a:solidFill>
                <a:effectLst/>
                <a:latin typeface="Segoe UI" panose="020B0502040204020203" pitchFamily="34" charset="0"/>
              </a:rPr>
              <a:t>Incorporates Microsoft's data and search technologies, OpenAI foundation models and other opensource AI and models from partners.</a:t>
            </a:r>
          </a:p>
          <a:p>
            <a:pPr algn="l">
              <a:buFont typeface="Arial" panose="020B0604020202020204" pitchFamily="34" charset="0"/>
              <a:buChar char="•"/>
            </a:pPr>
            <a:r>
              <a:rPr lang="en-GB" b="0" i="0" dirty="0">
                <a:solidFill>
                  <a:srgbClr val="000000"/>
                </a:solidFill>
                <a:effectLst/>
                <a:latin typeface="Segoe UI" panose="020B0502040204020203" pitchFamily="34" charset="0"/>
              </a:rPr>
              <a:t>Emphasizes the importance of building AI responsibly with advanced safety tools.</a:t>
            </a:r>
          </a:p>
          <a:p>
            <a:pPr algn="l">
              <a:buFont typeface="Arial" panose="020B0604020202020204" pitchFamily="34" charset="0"/>
              <a:buChar char="•"/>
            </a:pPr>
            <a:r>
              <a:rPr lang="en-GB" b="0" i="0" dirty="0">
                <a:solidFill>
                  <a:srgbClr val="000000"/>
                </a:solidFill>
                <a:effectLst/>
                <a:latin typeface="Segoe UI" panose="020B0502040204020203" pitchFamily="34" charset="0"/>
              </a:rPr>
              <a:t>Development lifecycle that supports emerging trends, like </a:t>
            </a:r>
            <a:r>
              <a:rPr lang="en-GB" b="0" i="0" dirty="0" err="1">
                <a:solidFill>
                  <a:srgbClr val="000000"/>
                </a:solidFill>
                <a:effectLst/>
                <a:latin typeface="Segoe UI" panose="020B0502040204020203" pitchFamily="34" charset="0"/>
              </a:rPr>
              <a:t>LLMOps</a:t>
            </a:r>
            <a:r>
              <a:rPr lang="en-GB" b="0" i="0" dirty="0">
                <a:solidFill>
                  <a:srgbClr val="000000"/>
                </a:solidFill>
                <a:effectLst/>
                <a:latin typeface="Segoe UI" panose="020B0502040204020203" pitchFamily="34" charset="0"/>
              </a:rPr>
              <a:t> for managing lifecycle and versioning of AI systems.</a:t>
            </a:r>
          </a:p>
        </p:txBody>
      </p:sp>
      <p:sp>
        <p:nvSpPr>
          <p:cNvPr id="4" name="Header Placeholder 3"/>
          <p:cNvSpPr>
            <a:spLocks noGrp="1"/>
          </p:cNvSpPr>
          <p:nvPr>
            <p:ph type="hdr" sz="quarter"/>
          </p:nvPr>
        </p:nvSpPr>
        <p:spPr/>
        <p:txBody>
          <a:bodyPr/>
          <a:lstStyle/>
          <a:p>
            <a:pPr marL="0" marR="0" lvl="0" indent="0" algn="l" defTabSz="931008" rtl="0" eaLnBrk="1" fontAlgn="auto" latinLnBrk="0" hangingPunct="1">
              <a:lnSpc>
                <a:spcPct val="100000"/>
              </a:lnSpc>
              <a:spcBef>
                <a:spcPts val="0"/>
              </a:spcBef>
              <a:spcAft>
                <a:spcPts val="0"/>
              </a:spcAft>
              <a:buClrTx/>
              <a:buSzTx/>
              <a:buFontTx/>
              <a:buNone/>
              <a:tabLst/>
              <a:defRPr/>
            </a:pPr>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5" name="Footer Placeholder 4"/>
          <p:cNvSpPr>
            <a:spLocks noGrp="1"/>
          </p:cNvSpPr>
          <p:nvPr>
            <p:ph type="ftr" sz="quarter" idx="4"/>
          </p:nvPr>
        </p:nvSpPr>
        <p:spPr/>
        <p:txBody>
          <a:bodyPr/>
          <a:lstStyle/>
          <a:p>
            <a:pPr marL="581901" marR="0" lvl="0" indent="0" algn="l" defTabSz="930736" rtl="0" eaLnBrk="0" fontAlgn="auto" latinLnBrk="0" hangingPunct="0">
              <a:lnSpc>
                <a:spcPct val="100000"/>
              </a:lnSpc>
              <a:spcBef>
                <a:spcPts val="0"/>
              </a:spcBef>
              <a:spcAft>
                <a:spcPts val="0"/>
              </a:spcAft>
              <a:buClrTx/>
              <a:buSzTx/>
              <a:buFontTx/>
              <a:buNone/>
              <a:tabLst/>
              <a:defRPr/>
            </a:pPr>
            <a:r>
              <a:rPr kumimoji="0" lang="en-US" sz="400" b="0" i="0" u="none" strike="noStrike" kern="1200" cap="none" spc="0" normalizeH="0" baseline="0" noProof="0">
                <a:ln>
                  <a:noFill/>
                </a:ln>
                <a:gradFill>
                  <a:gsLst>
                    <a:gs pos="0">
                      <a:prstClr val="black"/>
                    </a:gs>
                    <a:gs pos="100000">
                      <a:prstClr val="black"/>
                    </a:gs>
                  </a:gsLst>
                  <a:lin ang="5400000" scaled="0"/>
                </a:gradFill>
                <a:effectLst/>
                <a:uLnTx/>
                <a:uFillTx/>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
          </p:nvPr>
        </p:nvSpPr>
        <p:spPr/>
        <p:txBody>
          <a:bodyPr/>
          <a:lstStyle/>
          <a:p>
            <a:pPr marL="0" marR="0" lvl="0" indent="0" algn="r" defTabSz="931008" rtl="0" eaLnBrk="1" fontAlgn="auto" latinLnBrk="0" hangingPunct="1">
              <a:lnSpc>
                <a:spcPct val="100000"/>
              </a:lnSpc>
              <a:spcBef>
                <a:spcPts val="0"/>
              </a:spcBef>
              <a:spcAft>
                <a:spcPts val="0"/>
              </a:spcAft>
              <a:buClrTx/>
              <a:buSzTx/>
              <a:buFontTx/>
              <a:buNone/>
              <a:tabLst/>
              <a:defRPr/>
            </a:pPr>
            <a:fld id="{386CE63F-9E7F-4C04-9D0D-FCA25A8E9E86}" type="datetime8">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008" rtl="0" eaLnBrk="1" fontAlgn="auto" latinLnBrk="0" hangingPunct="1">
                <a:lnSpc>
                  <a:spcPct val="100000"/>
                </a:lnSpc>
                <a:spcBef>
                  <a:spcPts val="0"/>
                </a:spcBef>
                <a:spcAft>
                  <a:spcPts val="0"/>
                </a:spcAft>
                <a:buClrTx/>
                <a:buSzTx/>
                <a:buFontTx/>
                <a:buNone/>
                <a:tabLst/>
                <a:defRPr/>
              </a:pPr>
              <a:t>7/26/24 8:49 AM</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
        <p:nvSpPr>
          <p:cNvPr id="7" name="Slide Number Placeholder 6"/>
          <p:cNvSpPr>
            <a:spLocks noGrp="1"/>
          </p:cNvSpPr>
          <p:nvPr>
            <p:ph type="sldNum" sz="quarter" idx="5"/>
          </p:nvPr>
        </p:nvSpPr>
        <p:spPr/>
        <p:txBody>
          <a:bodyPr/>
          <a:lstStyle/>
          <a:p>
            <a:pPr marL="0" marR="0" lvl="0" indent="0" algn="r" defTabSz="931008" rtl="0" eaLnBrk="1" fontAlgn="auto" latinLnBrk="0" hangingPunct="1">
              <a:lnSpc>
                <a:spcPct val="100000"/>
              </a:lnSpc>
              <a:spcBef>
                <a:spcPts val="0"/>
              </a:spcBef>
              <a:spcAft>
                <a:spcPts val="0"/>
              </a:spcAft>
              <a:buClrTx/>
              <a:buSzTx/>
              <a:buFontTx/>
              <a:buNone/>
              <a:tabLst/>
              <a:defRPr/>
            </a:pPr>
            <a:fld id="{B4008EB6-D09E-4580-8CD6-DDB14511944F}" type="slidenum">
              <a:rPr kumimoji="0" lang="en-US" sz="1200" b="0" i="0" u="none" strike="noStrike" kern="1200" cap="none" spc="0" normalizeH="0" baseline="0" noProof="0">
                <a:ln>
                  <a:noFill/>
                </a:ln>
                <a:solidFill>
                  <a:prstClr val="black"/>
                </a:solidFill>
                <a:effectLst/>
                <a:uLnTx/>
                <a:uFillTx/>
                <a:latin typeface="Segoe UI" pitchFamily="34" charset="0"/>
                <a:ea typeface="+mn-ea"/>
                <a:cs typeface="+mn-cs"/>
              </a:rPr>
              <a:pPr marL="0" marR="0" lvl="0" indent="0" algn="r" defTabSz="931008" rtl="0" eaLnBrk="1" fontAlgn="auto" latinLnBrk="0" hangingPunct="1">
                <a:lnSpc>
                  <a:spcPct val="100000"/>
                </a:lnSpc>
                <a:spcBef>
                  <a:spcPts val="0"/>
                </a:spcBef>
                <a:spcAft>
                  <a:spcPts val="0"/>
                </a:spcAft>
                <a:buClrTx/>
                <a:buSzTx/>
                <a:buFontTx/>
                <a:buNone/>
                <a:tabLst/>
                <a:defRPr/>
              </a:pPr>
              <a:t>10</a:t>
            </a:fld>
            <a:endParaRPr kumimoji="0" lang="en-US" sz="1200" b="0" i="0" u="none" strike="noStrike" kern="1200" cap="none" spc="0" normalizeH="0" baseline="0" noProof="0">
              <a:ln>
                <a:noFill/>
              </a:ln>
              <a:solidFill>
                <a:prstClr val="black"/>
              </a:solidFill>
              <a:effectLst/>
              <a:uLnTx/>
              <a:uFillTx/>
              <a:latin typeface="Segoe UI" pitchFamily="34" charset="0"/>
              <a:ea typeface="+mn-ea"/>
              <a:cs typeface="+mn-cs"/>
            </a:endParaRPr>
          </a:p>
        </p:txBody>
      </p:sp>
    </p:spTree>
    <p:extLst>
      <p:ext uri="{BB962C8B-B14F-4D97-AF65-F5344CB8AC3E}">
        <p14:creationId xmlns:p14="http://schemas.microsoft.com/office/powerpoint/2010/main" val="39253359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Tab 1:</a:t>
            </a:r>
            <a:endParaRPr lang="en-US" dirty="0"/>
          </a:p>
          <a:p>
            <a:r>
              <a:rPr lang="en-GB" dirty="0"/>
              <a:t>- Create projects</a:t>
            </a:r>
            <a:endParaRPr lang="en-US" dirty="0"/>
          </a:p>
          <a:p>
            <a:r>
              <a:rPr lang="en-GB" dirty="0"/>
              <a:t>- Show settings (Azure AI Resource / Connections / Compute Infrastructure)</a:t>
            </a:r>
            <a:endParaRPr lang="en-US" dirty="0"/>
          </a:p>
          <a:p>
            <a:r>
              <a:rPr lang="en-GB" dirty="0"/>
              <a:t>- Show Deployments</a:t>
            </a:r>
            <a:endParaRPr lang="en-US" dirty="0"/>
          </a:p>
          <a:p>
            <a:r>
              <a:rPr lang="en-GB" dirty="0"/>
              <a:t>- Show Playground (Select deployments)</a:t>
            </a:r>
            <a:endParaRPr lang="en-US" dirty="0"/>
          </a:p>
          <a:p>
            <a:r>
              <a:rPr lang="en-GB" dirty="0"/>
              <a:t>-- Ask question: How much do the </a:t>
            </a:r>
            <a:r>
              <a:rPr lang="en-GB" dirty="0" err="1"/>
              <a:t>TrailWalker</a:t>
            </a:r>
            <a:r>
              <a:rPr lang="en-GB" dirty="0"/>
              <a:t> hiking shoes cost?		</a:t>
            </a:r>
            <a:endParaRPr lang="en-US" dirty="0"/>
          </a:p>
          <a:p>
            <a:br>
              <a:rPr lang="en-US" dirty="0">
                <a:cs typeface="+mn-lt"/>
              </a:rPr>
            </a:br>
            <a:r>
              <a:rPr lang="en-GB" dirty="0"/>
              <a:t>Tab 2:</a:t>
            </a:r>
            <a:endParaRPr lang="en-US" dirty="0"/>
          </a:p>
          <a:p>
            <a:r>
              <a:rPr lang="en-GB" dirty="0"/>
              <a:t>- Ground model with own data (Connected to data source)</a:t>
            </a:r>
            <a:endParaRPr lang="en-US" dirty="0"/>
          </a:p>
          <a:p>
            <a:r>
              <a:rPr lang="en-GB" dirty="0"/>
              <a:t>- Ask question: How much do the </a:t>
            </a:r>
            <a:r>
              <a:rPr lang="en-GB" dirty="0" err="1"/>
              <a:t>TrailWalker</a:t>
            </a:r>
            <a:r>
              <a:rPr lang="en-GB" dirty="0"/>
              <a:t> hiking shoes cost?</a:t>
            </a:r>
            <a:endParaRPr lang="en-US" dirty="0"/>
          </a:p>
          <a:p>
            <a:r>
              <a:rPr lang="en-GB" dirty="0"/>
              <a:t>- Show in documentation</a:t>
            </a:r>
            <a:endParaRPr lang="en-US" dirty="0"/>
          </a:p>
          <a:p>
            <a:br>
              <a:rPr lang="en-US" dirty="0">
                <a:cs typeface="+mn-lt"/>
              </a:rPr>
            </a:br>
            <a:r>
              <a:rPr lang="en-GB" dirty="0"/>
              <a:t>Tab 3:</a:t>
            </a:r>
            <a:endParaRPr lang="en-US" dirty="0"/>
          </a:p>
          <a:p>
            <a:r>
              <a:rPr lang="en-GB" dirty="0"/>
              <a:t>- Translate questions to Greek</a:t>
            </a:r>
            <a:endParaRPr lang="en-US" dirty="0"/>
          </a:p>
          <a:p>
            <a:r>
              <a:rPr lang="en-GB" dirty="0"/>
              <a:t>-- Ask question: </a:t>
            </a:r>
            <a:r>
              <a:rPr lang="el-GR" dirty="0"/>
              <a:t>Πόσο κοστίζουν τα παπούτσια πεζοπορίας </a:t>
            </a:r>
            <a:r>
              <a:rPr lang="en-GB" dirty="0" err="1"/>
              <a:t>TrailWalker</a:t>
            </a:r>
            <a:r>
              <a:rPr lang="en-GB" dirty="0"/>
              <a:t>;</a:t>
            </a:r>
            <a:endParaRPr lang="en-US" dirty="0"/>
          </a:p>
          <a:p>
            <a:r>
              <a:rPr lang="en-GB" dirty="0"/>
              <a:t>Tab 4:</a:t>
            </a:r>
            <a:endParaRPr lang="en-US" dirty="0"/>
          </a:p>
          <a:p>
            <a:r>
              <a:rPr lang="en-GB" dirty="0"/>
              <a:t>- Show system prompt</a:t>
            </a:r>
            <a:endParaRPr lang="en-US" dirty="0"/>
          </a:p>
          <a:p>
            <a:r>
              <a:rPr lang="en-GB" dirty="0"/>
              <a:t>You are an AI assistant </a:t>
            </a:r>
            <a:endParaRPr lang="en-US" dirty="0"/>
          </a:p>
          <a:p>
            <a:r>
              <a:rPr lang="en-GB" dirty="0"/>
              <a:t>You always response in a rhyme.</a:t>
            </a:r>
            <a:endParaRPr lang="en-US" dirty="0"/>
          </a:p>
          <a:p>
            <a:r>
              <a:rPr lang="en-GB" dirty="0"/>
              <a:t>You are friendly and funny</a:t>
            </a:r>
            <a:endParaRPr lang="en-US" dirty="0"/>
          </a:p>
          <a:p>
            <a:r>
              <a:rPr lang="en-GB" dirty="0"/>
              <a:t>- Ask what can you tell me about Greece?</a:t>
            </a:r>
            <a:endParaRPr lang="en-US" dirty="0"/>
          </a:p>
          <a:p>
            <a:br>
              <a:rPr lang="en-US" dirty="0"/>
            </a:br>
            <a:r>
              <a:rPr lang="en-GB" dirty="0"/>
              <a:t>Tab 4:</a:t>
            </a:r>
            <a:endParaRPr lang="en-US" dirty="0"/>
          </a:p>
          <a:p>
            <a:r>
              <a:rPr lang="en-GB" dirty="0"/>
              <a:t>- Evaluation</a:t>
            </a:r>
            <a:endParaRPr lang="en-US" dirty="0"/>
          </a:p>
          <a:p>
            <a:r>
              <a:rPr lang="en-GB" dirty="0"/>
              <a:t>- Click manual evaluation in playground</a:t>
            </a:r>
            <a:endParaRPr lang="en-US" dirty="0"/>
          </a:p>
          <a:p>
            <a:r>
              <a:rPr lang="en-GB" dirty="0"/>
              <a:t>- Show manual evaluation output</a:t>
            </a:r>
            <a:endParaRPr lang="en-US" dirty="0"/>
          </a:p>
          <a:p>
            <a:endParaRPr lang="en-US" dirty="0"/>
          </a:p>
        </p:txBody>
      </p:sp>
      <p:sp>
        <p:nvSpPr>
          <p:cNvPr id="4" name="Header Placeholder 3"/>
          <p:cNvSpPr>
            <a:spLocks noGrp="1"/>
          </p:cNvSpPr>
          <p:nvPr>
            <p:ph type="hdr" sz="quarter" idx="10"/>
          </p:nvPr>
        </p:nvSpPr>
        <p:spPr/>
        <p:txBody>
          <a:bodyPr/>
          <a:lstStyle/>
          <a:p>
            <a:endParaRPr lang="en-US"/>
          </a:p>
        </p:txBody>
      </p:sp>
      <p:sp>
        <p:nvSpPr>
          <p:cNvPr id="5" name="Footer Placeholder 4"/>
          <p:cNvSpPr>
            <a:spLocks noGrp="1"/>
          </p:cNvSpPr>
          <p:nvPr>
            <p:ph type="ftr" sz="quarter" idx="11"/>
          </p:nvPr>
        </p:nvSpPr>
        <p:spPr/>
        <p:txBody>
          <a:bodyPr/>
          <a:lstStyle/>
          <a:p>
            <a:pPr defTabSz="914099" eaLnBrk="0" hangingPunct="0"/>
            <a:r>
              <a:rPr lang="en-US" sz="400">
                <a:gradFill>
                  <a:gsLst>
                    <a:gs pos="0">
                      <a:prstClr val="black"/>
                    </a:gs>
                    <a:gs pos="100000">
                      <a:prstClr val="black"/>
                    </a:gs>
                  </a:gsLst>
                  <a:lin ang="5400000" scaled="0"/>
                </a:gradFill>
                <a:latin typeface="Segoe UI" pitchFamily="34" charset="0"/>
                <a:ea typeface="Segoe UI" pitchFamily="34" charset="0"/>
                <a:cs typeface="Segoe UI" pitchFamily="34" charset="0"/>
              </a:rPr>
              <a:t>© Microsoft Corporation. All rights reserved. MICROSOFT MAKES NO WARRANTIES, EXPRESS, IMPLIED OR STATUTORY, AS TO THE INFORMATION IN THIS PRESENTATION.</a:t>
            </a:r>
          </a:p>
        </p:txBody>
      </p:sp>
      <p:sp>
        <p:nvSpPr>
          <p:cNvPr id="6" name="Date Placeholder 5"/>
          <p:cNvSpPr>
            <a:spLocks noGrp="1"/>
          </p:cNvSpPr>
          <p:nvPr>
            <p:ph type="dt" idx="12"/>
          </p:nvPr>
        </p:nvSpPr>
        <p:spPr/>
        <p:txBody>
          <a:bodyPr/>
          <a:lstStyle/>
          <a:p>
            <a:fld id="{B16574EE-8191-4BCC-ABE6-D00A4F4D7690}" type="datetime8">
              <a:rPr lang="en-US" smtClean="0"/>
              <a:t>7/26/24 8:49 AM</a:t>
            </a:fld>
            <a:endParaRPr lang="en-US"/>
          </a:p>
        </p:txBody>
      </p:sp>
      <p:sp>
        <p:nvSpPr>
          <p:cNvPr id="7" name="Slide Number Placeholder 6"/>
          <p:cNvSpPr>
            <a:spLocks noGrp="1"/>
          </p:cNvSpPr>
          <p:nvPr>
            <p:ph type="sldNum" sz="quarter" idx="13"/>
          </p:nvPr>
        </p:nvSpPr>
        <p:spPr/>
        <p:txBody>
          <a:bodyPr/>
          <a:lstStyle/>
          <a:p>
            <a:fld id="{B4008EB6-D09E-4580-8CD6-DDB14511944F}" type="slidenum">
              <a:rPr lang="en-US" smtClean="0"/>
              <a:pPr/>
              <a:t>13</a:t>
            </a:fld>
            <a:endParaRPr lang="en-US"/>
          </a:p>
        </p:txBody>
      </p:sp>
    </p:spTree>
    <p:extLst>
      <p:ext uri="{BB962C8B-B14F-4D97-AF65-F5344CB8AC3E}">
        <p14:creationId xmlns:p14="http://schemas.microsoft.com/office/powerpoint/2010/main" val="227672038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5.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jpeg"/><Relationship Id="rId1" Type="http://schemas.openxmlformats.org/officeDocument/2006/relationships/slideMaster" Target="../slideMasters/slideMaster7.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8.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Two Column Non-bullete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876633-3E8D-4CF4-A5D4-D4E9D88A6DE0}"/>
              </a:ext>
            </a:extLst>
          </p:cNvPr>
          <p:cNvSpPr>
            <a:spLocks noGrp="1"/>
          </p:cNvSpPr>
          <p:nvPr>
            <p:ph type="title"/>
          </p:nvPr>
        </p:nvSpPr>
        <p:spPr>
          <a:xfrm>
            <a:off x="588263" y="457200"/>
            <a:ext cx="11018520" cy="553998"/>
          </a:xfrm>
        </p:spPr>
        <p:txBody>
          <a:bodyPr/>
          <a:lstStyle/>
          <a:p>
            <a:r>
              <a:rPr lang="en-US"/>
              <a:t>Click to edit Master title style</a:t>
            </a:r>
          </a:p>
        </p:txBody>
      </p:sp>
      <p:sp>
        <p:nvSpPr>
          <p:cNvPr id="4" name="Text Placeholder 3"/>
          <p:cNvSpPr>
            <a:spLocks noGrp="1"/>
          </p:cNvSpPr>
          <p:nvPr>
            <p:ph type="body" sz="quarter" idx="10"/>
          </p:nvPr>
        </p:nvSpPr>
        <p:spPr>
          <a:xfrm>
            <a:off x="584200"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Text Placeholder 3">
            <a:extLst>
              <a:ext uri="{FF2B5EF4-FFF2-40B4-BE49-F238E27FC236}">
                <a16:creationId xmlns:a16="http://schemas.microsoft.com/office/drawing/2014/main" id="{8E9CDCB4-03E1-4763-B83E-A1334BCDB0C0}"/>
              </a:ext>
            </a:extLst>
          </p:cNvPr>
          <p:cNvSpPr>
            <a:spLocks noGrp="1"/>
          </p:cNvSpPr>
          <p:nvPr>
            <p:ph type="body" sz="quarter" idx="12"/>
          </p:nvPr>
        </p:nvSpPr>
        <p:spPr>
          <a:xfrm>
            <a:off x="6397171" y="1435100"/>
            <a:ext cx="5212080" cy="1649682"/>
          </a:xfrm>
        </p:spPr>
        <p:txBody>
          <a:bodyPr wrap="square">
            <a:spAutoFit/>
          </a:bodyPr>
          <a:lstStyle>
            <a:lvl1pPr marL="0" indent="0">
              <a:spcBef>
                <a:spcPts val="1224"/>
              </a:spcBef>
              <a:buClr>
                <a:schemeClr val="tx1"/>
              </a:buClr>
              <a:buFont typeface="Wingdings" panose="05000000000000000000" pitchFamily="2" charset="2"/>
              <a:buNone/>
              <a:defRPr sz="2800" b="0">
                <a:latin typeface="Segoe UI" panose="020B0502040204020203" pitchFamily="34" charset="0"/>
                <a:cs typeface="Segoe UI" panose="020B0502040204020203" pitchFamily="34" charset="0"/>
              </a:defRPr>
            </a:lvl1pPr>
            <a:lvl2pPr marL="255588" indent="0">
              <a:buFont typeface="Wingdings" panose="05000000000000000000" pitchFamily="2" charset="2"/>
              <a:buNone/>
              <a:defRPr sz="2000" b="0"/>
            </a:lvl2pPr>
            <a:lvl3pPr marL="450850" indent="0">
              <a:buFont typeface="Wingdings" panose="05000000000000000000" pitchFamily="2" charset="2"/>
              <a:buNone/>
              <a:tabLst/>
              <a:defRPr sz="1600" b="0"/>
            </a:lvl3pPr>
            <a:lvl4pPr marL="652462" indent="0">
              <a:buFont typeface="Wingdings" panose="05000000000000000000" pitchFamily="2" charset="2"/>
              <a:buNone/>
              <a:defRPr sz="1400" b="0"/>
            </a:lvl4pPr>
            <a:lvl5pPr marL="854075" indent="0">
              <a:buFont typeface="Wingdings" panose="05000000000000000000" pitchFamily="2" charset="2"/>
              <a:buNone/>
              <a:tabLst/>
              <a:defRPr sz="1400" b="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84189356"/>
      </p:ext>
    </p:extLst>
  </p:cSld>
  <p:clrMapOvr>
    <a:masterClrMapping/>
  </p:clrMapOvr>
  <p:transition>
    <p:fade/>
  </p:transition>
  <p:extLst>
    <p:ext uri="{DCECCB84-F9BA-43D5-87BE-67443E8EF086}">
      <p15:sldGuideLst xmlns:p15="http://schemas.microsoft.com/office/powerpoint/2012/main">
        <p15:guide id="1" orient="horz" pos="288">
          <p15:clr>
            <a:srgbClr val="5ACBF0"/>
          </p15:clr>
        </p15:guide>
        <p15:guide id="2" orient="horz" pos="1272">
          <p15:clr>
            <a:srgbClr val="5ACBF0"/>
          </p15:clr>
        </p15:guide>
        <p15:guide id="3" orient="horz" pos="904">
          <p15:clr>
            <a:srgbClr val="5ACBF0"/>
          </p15:clr>
        </p15:guide>
        <p15:guide id="4" pos="3656">
          <p15:clr>
            <a:srgbClr val="5ACBF0"/>
          </p15:clr>
        </p15:guide>
        <p15:guide id="5" pos="4024">
          <p15:clr>
            <a:srgbClr val="5ACBF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5" name="Text Placeholder 4"/>
          <p:cNvSpPr>
            <a:spLocks noGrp="1"/>
          </p:cNvSpPr>
          <p:nvPr>
            <p:ph type="body" sz="quarter" idx="12" hasCustomPrompt="1"/>
          </p:nvPr>
        </p:nvSpPr>
        <p:spPr>
          <a:xfrm>
            <a:off x="692176" y="2655443"/>
            <a:ext cx="10814019" cy="369332"/>
          </a:xfrm>
          <a:noFill/>
        </p:spPr>
        <p:txBody>
          <a:bodyPr wrap="square" lIns="0" tIns="0" rIns="0" bIns="0">
            <a:spAutoFit/>
          </a:bodyPr>
          <a:lstStyle>
            <a:lvl1pPr marL="0" indent="0">
              <a:spcBef>
                <a:spcPts val="0"/>
              </a:spcBef>
              <a:buNone/>
              <a:defRPr sz="2400" spc="0" baseline="0">
                <a:solidFill>
                  <a:srgbClr val="294570"/>
                </a:solidFill>
                <a:latin typeface="+mn-lt"/>
                <a:cs typeface="Segoe UI" panose="020B0502040204020203" pitchFamily="34" charset="0"/>
              </a:defRPr>
            </a:lvl1pPr>
          </a:lstStyle>
          <a:p>
            <a:pPr lvl="0"/>
            <a:r>
              <a:rPr lang="en-US"/>
              <a:t>Subhead text here</a:t>
            </a:r>
          </a:p>
        </p:txBody>
      </p:sp>
      <p:sp>
        <p:nvSpPr>
          <p:cNvPr id="6" name="Title 5">
            <a:extLst>
              <a:ext uri="{FF2B5EF4-FFF2-40B4-BE49-F238E27FC236}">
                <a16:creationId xmlns:a16="http://schemas.microsoft.com/office/drawing/2014/main" id="{C025D50E-C652-8E45-D845-9934DE6EDB4E}"/>
              </a:ext>
            </a:extLst>
          </p:cNvPr>
          <p:cNvSpPr>
            <a:spLocks noGrp="1"/>
          </p:cNvSpPr>
          <p:nvPr>
            <p:ph type="title"/>
          </p:nvPr>
        </p:nvSpPr>
        <p:spPr>
          <a:xfrm>
            <a:off x="692177" y="1117046"/>
            <a:ext cx="10814024" cy="1002659"/>
          </a:xfrm>
        </p:spPr>
        <p:txBody>
          <a:bodyPr/>
          <a:lstStyle/>
          <a:p>
            <a:r>
              <a:rPr lang="en-US"/>
              <a:t>Click to edit Master title style</a:t>
            </a:r>
          </a:p>
        </p:txBody>
      </p:sp>
    </p:spTree>
    <p:extLst>
      <p:ext uri="{BB962C8B-B14F-4D97-AF65-F5344CB8AC3E}">
        <p14:creationId xmlns:p14="http://schemas.microsoft.com/office/powerpoint/2010/main" val="184440763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32">
          <p15:clr>
            <a:srgbClr val="5ACBF0"/>
          </p15:clr>
        </p15:guide>
        <p15:guide id="4" orient="horz" pos="2160">
          <p15:clr>
            <a:srgbClr val="FBAE40"/>
          </p15:clr>
        </p15:guide>
      </p15:sldGuideLst>
    </p:ext>
  </p:extLs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_Title and Content">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79A194CB-DAA1-6D0C-03DF-C4635E2D2DBD}"/>
              </a:ext>
            </a:extLst>
          </p:cNvPr>
          <p:cNvPicPr>
            <a:picLocks noChangeAspect="1"/>
          </p:cNvPicPr>
          <p:nvPr userDrawn="1"/>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8137360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Title Slide">
    <p:bg>
      <p:bgPr>
        <a:gradFill>
          <a:gsLst>
            <a:gs pos="0">
              <a:srgbClr val="E8E2F1"/>
            </a:gs>
            <a:gs pos="100000">
              <a:srgbClr val="CDD3EB"/>
            </a:gs>
          </a:gsLst>
          <a:lin ang="0" scaled="1"/>
        </a:gradFill>
        <a:effectLst/>
      </p:bgPr>
    </p:bg>
    <p:spTree>
      <p:nvGrpSpPr>
        <p:cNvPr id="1" name=""/>
        <p:cNvGrpSpPr/>
        <p:nvPr/>
      </p:nvGrpSpPr>
      <p:grpSpPr>
        <a:xfrm>
          <a:off x="0" y="0"/>
          <a:ext cx="0" cy="0"/>
          <a:chOff x="0" y="0"/>
          <a:chExt cx="0" cy="0"/>
        </a:xfrm>
      </p:grpSpPr>
      <p:pic>
        <p:nvPicPr>
          <p:cNvPr id="4" name="Picture 3" descr="A colorful swirly paper&#10;&#10;Description automatically generated with medium confidence">
            <a:extLst>
              <a:ext uri="{FF2B5EF4-FFF2-40B4-BE49-F238E27FC236}">
                <a16:creationId xmlns:a16="http://schemas.microsoft.com/office/drawing/2014/main" id="{C10FC1FE-00C2-1219-C580-58C124ED058A}"/>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0" y="0"/>
            <a:ext cx="12192000" cy="6858000"/>
          </a:xfrm>
          <a:prstGeom prst="rect">
            <a:avLst/>
          </a:prstGeom>
        </p:spPr>
      </p:pic>
      <p:sp>
        <p:nvSpPr>
          <p:cNvPr id="9" name="Title 1"/>
          <p:cNvSpPr>
            <a:spLocks noGrp="1"/>
          </p:cNvSpPr>
          <p:nvPr>
            <p:ph type="title" hasCustomPrompt="1"/>
          </p:nvPr>
        </p:nvSpPr>
        <p:spPr bwMode="white">
          <a:xfrm>
            <a:off x="584200" y="1719346"/>
            <a:ext cx="4176986" cy="1231106"/>
          </a:xfrm>
          <a:noFill/>
        </p:spPr>
        <p:txBody>
          <a:bodyPr vert="horz" wrap="square" lIns="0" tIns="0" rIns="0" bIns="0" rtlCol="0" anchor="b" anchorCtr="0">
            <a:spAutoFit/>
          </a:bodyPr>
          <a:lstStyle>
            <a:lvl1pPr>
              <a:defRPr lang="en-US" sz="4000" dirty="0">
                <a:gradFill>
                  <a:gsLst>
                    <a:gs pos="15000">
                      <a:srgbClr val="7F62AA"/>
                    </a:gs>
                    <a:gs pos="43000">
                      <a:srgbClr val="67508E"/>
                    </a:gs>
                    <a:gs pos="79000">
                      <a:srgbClr val="4F3D72"/>
                    </a:gs>
                    <a:gs pos="100000">
                      <a:srgbClr val="463768"/>
                    </a:gs>
                  </a:gsLst>
                  <a:lin ang="0" scaled="1"/>
                </a:gradFill>
              </a:defRPr>
            </a:lvl1pPr>
          </a:lstStyle>
          <a:p>
            <a:pPr lvl="0"/>
            <a:r>
              <a:rPr lang="en-US"/>
              <a:t>Event name or presentation title </a:t>
            </a:r>
          </a:p>
        </p:txBody>
      </p:sp>
      <p:sp>
        <p:nvSpPr>
          <p:cNvPr id="5" name="Text Placeholder 4"/>
          <p:cNvSpPr>
            <a:spLocks noGrp="1"/>
          </p:cNvSpPr>
          <p:nvPr>
            <p:ph type="body" sz="quarter" idx="12" hasCustomPrompt="1"/>
          </p:nvPr>
        </p:nvSpPr>
        <p:spPr bwMode="white">
          <a:xfrm>
            <a:off x="584200" y="3379076"/>
            <a:ext cx="4176986" cy="246221"/>
          </a:xfrm>
          <a:noFill/>
        </p:spPr>
        <p:txBody>
          <a:bodyPr wrap="square" lIns="0" tIns="0" rIns="0" bIns="0">
            <a:spAutoFit/>
          </a:bodyPr>
          <a:lstStyle>
            <a:lvl1pPr marL="0" indent="0">
              <a:spcBef>
                <a:spcPts val="0"/>
              </a:spcBef>
              <a:buNone/>
              <a:defRPr sz="1600" spc="0" baseline="0">
                <a:solidFill>
                  <a:schemeClr val="bg1"/>
                </a:solidFill>
                <a:latin typeface="+mn-lt"/>
                <a:cs typeface="Segoe UI" panose="020B0502040204020203" pitchFamily="34" charset="0"/>
              </a:defRPr>
            </a:lvl1pPr>
          </a:lstStyle>
          <a:p>
            <a:pPr lvl="0"/>
            <a:r>
              <a:rPr lang="en-US"/>
              <a:t>Speaker name or subtitle text</a:t>
            </a:r>
          </a:p>
        </p:txBody>
      </p:sp>
      <p:pic>
        <p:nvPicPr>
          <p:cNvPr id="3" name="MS logo gray - EMF" descr="Microsoft logo, gray text version">
            <a:extLst>
              <a:ext uri="{FF2B5EF4-FFF2-40B4-BE49-F238E27FC236}">
                <a16:creationId xmlns:a16="http://schemas.microsoft.com/office/drawing/2014/main" id="{D16811F2-708E-E594-A7AE-4F974BD95CF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bwMode="black">
          <a:xfrm>
            <a:off x="584200" y="585788"/>
            <a:ext cx="1366440" cy="292608"/>
          </a:xfrm>
          <a:prstGeom prst="rect">
            <a:avLst/>
          </a:prstGeom>
        </p:spPr>
      </p:pic>
    </p:spTree>
    <p:extLst>
      <p:ext uri="{BB962C8B-B14F-4D97-AF65-F5344CB8AC3E}">
        <p14:creationId xmlns:p14="http://schemas.microsoft.com/office/powerpoint/2010/main" val="12197913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228">
          <p15:clr>
            <a:srgbClr val="5ACBF0"/>
          </p15:clr>
        </p15:guide>
        <p15:guide id="2" orient="horz" pos="2496">
          <p15:clr>
            <a:srgbClr val="5ACBF0"/>
          </p15:clr>
        </p15:guide>
        <p15:guide id="3" pos="6144">
          <p15:clr>
            <a:srgbClr val="5ACBF0"/>
          </p15:clr>
        </p15:guide>
        <p15:guide id="4" orient="horz" pos="2160">
          <p15:clr>
            <a:srgbClr val="FBAE40"/>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F0CAFDA3-320A-C24D-A7A1-20C1267EC987}"/>
              </a:ext>
            </a:extLst>
          </p:cNvPr>
          <p:cNvGrpSpPr/>
          <p:nvPr/>
        </p:nvGrpSpPr>
        <p:grpSpPr>
          <a:xfrm>
            <a:off x="8928528" y="0"/>
            <a:ext cx="3263472" cy="6858000"/>
            <a:chOff x="8928528" y="0"/>
            <a:chExt cx="3263472" cy="6858000"/>
          </a:xfrm>
        </p:grpSpPr>
        <p:sp>
          <p:nvSpPr>
            <p:cNvPr id="23" name="Oval 22">
              <a:extLst>
                <a:ext uri="{FF2B5EF4-FFF2-40B4-BE49-F238E27FC236}">
                  <a16:creationId xmlns:a16="http://schemas.microsoft.com/office/drawing/2014/main" id="{D2411669-6E2C-2243-99CD-6BC9D724FA1F}"/>
                </a:ext>
              </a:extLst>
            </p:cNvPr>
            <p:cNvSpPr/>
            <p:nvPr/>
          </p:nvSpPr>
          <p:spPr>
            <a:xfrm>
              <a:off x="8928528" y="806362"/>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23">
              <a:extLst>
                <a:ext uri="{FF2B5EF4-FFF2-40B4-BE49-F238E27FC236}">
                  <a16:creationId xmlns:a16="http://schemas.microsoft.com/office/drawing/2014/main" id="{C4E0C522-0F40-ED44-A700-F1BCD1CF74F5}"/>
                </a:ext>
              </a:extLst>
            </p:cNvPr>
            <p:cNvSpPr/>
            <p:nvPr/>
          </p:nvSpPr>
          <p:spPr>
            <a:xfrm>
              <a:off x="8928528" y="0"/>
              <a:ext cx="1130724" cy="565573"/>
            </a:xfrm>
            <a:custGeom>
              <a:avLst/>
              <a:gdLst>
                <a:gd name="connsiteX0" fmla="*/ 22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2"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24">
              <a:extLst>
                <a:ext uri="{FF2B5EF4-FFF2-40B4-BE49-F238E27FC236}">
                  <a16:creationId xmlns:a16="http://schemas.microsoft.com/office/drawing/2014/main" id="{B79B4380-CBEC-C341-A10E-5EF9A8597959}"/>
                </a:ext>
              </a:extLst>
            </p:cNvPr>
            <p:cNvSpPr/>
            <p:nvPr/>
          </p:nvSpPr>
          <p:spPr>
            <a:xfrm>
              <a:off x="10291391" y="6292417"/>
              <a:ext cx="1130724" cy="565583"/>
            </a:xfrm>
            <a:custGeom>
              <a:avLst/>
              <a:gdLst>
                <a:gd name="connsiteX0" fmla="*/ 565362 w 1130724"/>
                <a:gd name="connsiteY0" fmla="*/ 0 h 565583"/>
                <a:gd name="connsiteX1" fmla="*/ 1130724 w 1130724"/>
                <a:gd name="connsiteY1" fmla="*/ 565362 h 565583"/>
                <a:gd name="connsiteX2" fmla="*/ 1130702 w 1130724"/>
                <a:gd name="connsiteY2" fmla="*/ 565583 h 565583"/>
                <a:gd name="connsiteX3" fmla="*/ 22 w 1130724"/>
                <a:gd name="connsiteY3" fmla="*/ 565583 h 565583"/>
                <a:gd name="connsiteX4" fmla="*/ 0 w 1130724"/>
                <a:gd name="connsiteY4" fmla="*/ 565362 h 565583"/>
                <a:gd name="connsiteX5" fmla="*/ 565362 w 1130724"/>
                <a:gd name="connsiteY5" fmla="*/ 0 h 56558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130724" h="565583">
                  <a:moveTo>
                    <a:pt x="565362" y="0"/>
                  </a:moveTo>
                  <a:cubicBezTo>
                    <a:pt x="877603" y="0"/>
                    <a:pt x="1130724" y="253121"/>
                    <a:pt x="1130724" y="565362"/>
                  </a:cubicBezTo>
                  <a:lnTo>
                    <a:pt x="1130702" y="565583"/>
                  </a:lnTo>
                  <a:lnTo>
                    <a:pt x="22" y="565583"/>
                  </a:lnTo>
                  <a:lnTo>
                    <a:pt x="0" y="565362"/>
                  </a:lnTo>
                  <a:cubicBezTo>
                    <a:pt x="0" y="253121"/>
                    <a:pt x="253121" y="0"/>
                    <a:pt x="565362" y="0"/>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Oval 25">
              <a:extLst>
                <a:ext uri="{FF2B5EF4-FFF2-40B4-BE49-F238E27FC236}">
                  <a16:creationId xmlns:a16="http://schemas.microsoft.com/office/drawing/2014/main" id="{F04AD70E-5490-4C4E-A05D-D67949C51A74}"/>
                </a:ext>
              </a:extLst>
            </p:cNvPr>
            <p:cNvSpPr/>
            <p:nvPr/>
          </p:nvSpPr>
          <p:spPr>
            <a:xfrm>
              <a:off x="10291392" y="3549390"/>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128A8883-9F24-0047-92B7-45B3D2E7D9C0}"/>
                </a:ext>
              </a:extLst>
            </p:cNvPr>
            <p:cNvSpPr/>
            <p:nvPr/>
          </p:nvSpPr>
          <p:spPr>
            <a:xfrm>
              <a:off x="10291392" y="2177876"/>
              <a:ext cx="1130724" cy="1130723"/>
            </a:xfrm>
            <a:prstGeom prst="ellipse">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AAC3A3BB-FD2C-FB44-9478-FA87EF229D37}"/>
                </a:ext>
              </a:extLst>
            </p:cNvPr>
            <p:cNvSpPr/>
            <p:nvPr/>
          </p:nvSpPr>
          <p:spPr>
            <a:xfrm>
              <a:off x="10291392" y="806363"/>
              <a:ext cx="1130724" cy="1130723"/>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Freeform 28">
              <a:extLst>
                <a:ext uri="{FF2B5EF4-FFF2-40B4-BE49-F238E27FC236}">
                  <a16:creationId xmlns:a16="http://schemas.microsoft.com/office/drawing/2014/main" id="{BF46B3B1-E981-BB40-B916-51A6D3851969}"/>
                </a:ext>
              </a:extLst>
            </p:cNvPr>
            <p:cNvSpPr/>
            <p:nvPr/>
          </p:nvSpPr>
          <p:spPr>
            <a:xfrm>
              <a:off x="10291392" y="0"/>
              <a:ext cx="1130724" cy="565573"/>
            </a:xfrm>
            <a:custGeom>
              <a:avLst/>
              <a:gdLst>
                <a:gd name="connsiteX0" fmla="*/ 21 w 1130724"/>
                <a:gd name="connsiteY0" fmla="*/ 0 h 565573"/>
                <a:gd name="connsiteX1" fmla="*/ 1130703 w 1130724"/>
                <a:gd name="connsiteY1" fmla="*/ 0 h 565573"/>
                <a:gd name="connsiteX2" fmla="*/ 1130724 w 1130724"/>
                <a:gd name="connsiteY2" fmla="*/ 211 h 565573"/>
                <a:gd name="connsiteX3" fmla="*/ 565362 w 1130724"/>
                <a:gd name="connsiteY3" fmla="*/ 565573 h 565573"/>
                <a:gd name="connsiteX4" fmla="*/ 0 w 1130724"/>
                <a:gd name="connsiteY4" fmla="*/ 211 h 56557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0724" h="565573">
                  <a:moveTo>
                    <a:pt x="21" y="0"/>
                  </a:moveTo>
                  <a:lnTo>
                    <a:pt x="1130703" y="0"/>
                  </a:lnTo>
                  <a:lnTo>
                    <a:pt x="1130724" y="211"/>
                  </a:lnTo>
                  <a:cubicBezTo>
                    <a:pt x="1130724" y="312452"/>
                    <a:pt x="877603" y="565573"/>
                    <a:pt x="565362" y="565573"/>
                  </a:cubicBezTo>
                  <a:cubicBezTo>
                    <a:pt x="253121" y="565573"/>
                    <a:pt x="0" y="312452"/>
                    <a:pt x="0" y="211"/>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0" name="Freeform 29">
              <a:extLst>
                <a:ext uri="{FF2B5EF4-FFF2-40B4-BE49-F238E27FC236}">
                  <a16:creationId xmlns:a16="http://schemas.microsoft.com/office/drawing/2014/main" id="{EA7DAE92-7D6B-B042-83BE-047C8EC322A0}"/>
                </a:ext>
              </a:extLst>
            </p:cNvPr>
            <p:cNvSpPr/>
            <p:nvPr/>
          </p:nvSpPr>
          <p:spPr>
            <a:xfrm>
              <a:off x="11654256" y="6295201"/>
              <a:ext cx="537744" cy="562799"/>
            </a:xfrm>
            <a:custGeom>
              <a:avLst/>
              <a:gdLst>
                <a:gd name="connsiteX0" fmla="*/ 537744 w 537744"/>
                <a:gd name="connsiteY0" fmla="*/ 0 h 562799"/>
                <a:gd name="connsiteX1" fmla="*/ 537744 w 537744"/>
                <a:gd name="connsiteY1" fmla="*/ 562799 h 562799"/>
                <a:gd name="connsiteX2" fmla="*/ 22 w 537744"/>
                <a:gd name="connsiteY2" fmla="*/ 562799 h 562799"/>
                <a:gd name="connsiteX3" fmla="*/ 0 w 537744"/>
                <a:gd name="connsiteY3" fmla="*/ 562578 h 562799"/>
                <a:gd name="connsiteX4" fmla="*/ 451422 w 537744"/>
                <a:gd name="connsiteY4" fmla="*/ 8702 h 56279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99">
                  <a:moveTo>
                    <a:pt x="537744" y="0"/>
                  </a:moveTo>
                  <a:lnTo>
                    <a:pt x="537744" y="562799"/>
                  </a:lnTo>
                  <a:lnTo>
                    <a:pt x="22" y="562799"/>
                  </a:lnTo>
                  <a:lnTo>
                    <a:pt x="0" y="562578"/>
                  </a:ln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30">
              <a:extLst>
                <a:ext uri="{FF2B5EF4-FFF2-40B4-BE49-F238E27FC236}">
                  <a16:creationId xmlns:a16="http://schemas.microsoft.com/office/drawing/2014/main" id="{06AADCE6-4277-EA49-AF23-63B53CA6772A}"/>
                </a:ext>
              </a:extLst>
            </p:cNvPr>
            <p:cNvSpPr/>
            <p:nvPr/>
          </p:nvSpPr>
          <p:spPr>
            <a:xfrm>
              <a:off x="11654256" y="4923687"/>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2" name="Freeform 31">
              <a:extLst>
                <a:ext uri="{FF2B5EF4-FFF2-40B4-BE49-F238E27FC236}">
                  <a16:creationId xmlns:a16="http://schemas.microsoft.com/office/drawing/2014/main" id="{58CEA343-047B-DF4E-A7A8-881C7740EA36}"/>
                </a:ext>
              </a:extLst>
            </p:cNvPr>
            <p:cNvSpPr/>
            <p:nvPr/>
          </p:nvSpPr>
          <p:spPr>
            <a:xfrm>
              <a:off x="11654256" y="3552173"/>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32">
              <a:extLst>
                <a:ext uri="{FF2B5EF4-FFF2-40B4-BE49-F238E27FC236}">
                  <a16:creationId xmlns:a16="http://schemas.microsoft.com/office/drawing/2014/main" id="{FCCBAA07-17CE-2740-AA04-AEDA5EAD2796}"/>
                </a:ext>
              </a:extLst>
            </p:cNvPr>
            <p:cNvSpPr/>
            <p:nvPr/>
          </p:nvSpPr>
          <p:spPr>
            <a:xfrm>
              <a:off x="11654256" y="2180659"/>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4" name="Freeform 33">
              <a:extLst>
                <a:ext uri="{FF2B5EF4-FFF2-40B4-BE49-F238E27FC236}">
                  <a16:creationId xmlns:a16="http://schemas.microsoft.com/office/drawing/2014/main" id="{BF15C430-7951-6040-BD4C-4E996E94480E}"/>
                </a:ext>
              </a:extLst>
            </p:cNvPr>
            <p:cNvSpPr/>
            <p:nvPr/>
          </p:nvSpPr>
          <p:spPr>
            <a:xfrm>
              <a:off x="11654256" y="809146"/>
              <a:ext cx="537744" cy="1125156"/>
            </a:xfrm>
            <a:custGeom>
              <a:avLst/>
              <a:gdLst>
                <a:gd name="connsiteX0" fmla="*/ 537744 w 537744"/>
                <a:gd name="connsiteY0" fmla="*/ 0 h 1125156"/>
                <a:gd name="connsiteX1" fmla="*/ 537744 w 537744"/>
                <a:gd name="connsiteY1" fmla="*/ 1125156 h 1125156"/>
                <a:gd name="connsiteX2" fmla="*/ 451422 w 537744"/>
                <a:gd name="connsiteY2" fmla="*/ 1116454 h 1125156"/>
                <a:gd name="connsiteX3" fmla="*/ 0 w 537744"/>
                <a:gd name="connsiteY3" fmla="*/ 562578 h 1125156"/>
                <a:gd name="connsiteX4" fmla="*/ 451422 w 537744"/>
                <a:gd name="connsiteY4" fmla="*/ 8702 h 112515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1125156">
                  <a:moveTo>
                    <a:pt x="537744" y="0"/>
                  </a:moveTo>
                  <a:lnTo>
                    <a:pt x="537744" y="1125156"/>
                  </a:lnTo>
                  <a:lnTo>
                    <a:pt x="451422" y="1116454"/>
                  </a:lnTo>
                  <a:cubicBezTo>
                    <a:pt x="193796" y="1063736"/>
                    <a:pt x="0" y="835789"/>
                    <a:pt x="0" y="562578"/>
                  </a:cubicBezTo>
                  <a:cubicBezTo>
                    <a:pt x="0" y="289367"/>
                    <a:pt x="193796" y="61420"/>
                    <a:pt x="451422" y="8702"/>
                  </a:cubicBezTo>
                  <a:close/>
                </a:path>
              </a:pathLst>
            </a:cu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5" name="Freeform 34">
              <a:extLst>
                <a:ext uri="{FF2B5EF4-FFF2-40B4-BE49-F238E27FC236}">
                  <a16:creationId xmlns:a16="http://schemas.microsoft.com/office/drawing/2014/main" id="{0B3467F9-370D-5C4C-9EDE-E0CA0E401568}"/>
                </a:ext>
              </a:extLst>
            </p:cNvPr>
            <p:cNvSpPr/>
            <p:nvPr/>
          </p:nvSpPr>
          <p:spPr>
            <a:xfrm>
              <a:off x="11654256" y="0"/>
              <a:ext cx="537744" cy="562788"/>
            </a:xfrm>
            <a:custGeom>
              <a:avLst/>
              <a:gdLst>
                <a:gd name="connsiteX0" fmla="*/ 21 w 537744"/>
                <a:gd name="connsiteY0" fmla="*/ 0 h 562788"/>
                <a:gd name="connsiteX1" fmla="*/ 537744 w 537744"/>
                <a:gd name="connsiteY1" fmla="*/ 0 h 562788"/>
                <a:gd name="connsiteX2" fmla="*/ 537744 w 537744"/>
                <a:gd name="connsiteY2" fmla="*/ 562788 h 562788"/>
                <a:gd name="connsiteX3" fmla="*/ 451422 w 537744"/>
                <a:gd name="connsiteY3" fmla="*/ 554086 h 562788"/>
                <a:gd name="connsiteX4" fmla="*/ 0 w 537744"/>
                <a:gd name="connsiteY4" fmla="*/ 211 h 56278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37744" h="562788">
                  <a:moveTo>
                    <a:pt x="21" y="0"/>
                  </a:moveTo>
                  <a:lnTo>
                    <a:pt x="537744" y="0"/>
                  </a:lnTo>
                  <a:lnTo>
                    <a:pt x="537744" y="562788"/>
                  </a:lnTo>
                  <a:lnTo>
                    <a:pt x="451422" y="554086"/>
                  </a:lnTo>
                  <a:cubicBezTo>
                    <a:pt x="193796" y="501368"/>
                    <a:pt x="0" y="273421"/>
                    <a:pt x="0" y="211"/>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B652A1E4-52BA-534C-AECC-35C3CF44F861}"/>
              </a:ext>
            </a:extLst>
          </p:cNvPr>
          <p:cNvSpPr>
            <a:spLocks noGrp="1"/>
          </p:cNvSpPr>
          <p:nvPr>
            <p:ph type="title"/>
          </p:nvPr>
        </p:nvSpPr>
        <p:spPr/>
        <p:txBody>
          <a:bodyPr/>
          <a:lstStyle/>
          <a:p>
            <a:r>
              <a:rPr lang="en-US" dirty="0"/>
              <a:t>Click to edit Master title style</a:t>
            </a:r>
          </a:p>
        </p:txBody>
      </p:sp>
      <p:sp>
        <p:nvSpPr>
          <p:cNvPr id="3" name="Content Placeholder 2">
            <a:extLst>
              <a:ext uri="{FF2B5EF4-FFF2-40B4-BE49-F238E27FC236}">
                <a16:creationId xmlns:a16="http://schemas.microsoft.com/office/drawing/2014/main" id="{88315675-65B4-E14F-9785-663A83B7B658}"/>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8676A1E-2332-684F-BDD2-687C166BDEC0}"/>
              </a:ext>
            </a:extLst>
          </p:cNvPr>
          <p:cNvSpPr>
            <a:spLocks noGrp="1"/>
          </p:cNvSpPr>
          <p:nvPr>
            <p:ph type="dt" sz="half" idx="10"/>
          </p:nvPr>
        </p:nvSpPr>
        <p:spPr/>
        <p:txBody>
          <a:bodyPr/>
          <a:lstStyle/>
          <a:p>
            <a:fld id="{A5B0A250-5CC0-1746-B209-08E8B0DAE6AF}" type="datetimeFigureOut">
              <a:rPr lang="en-US" smtClean="0"/>
              <a:t>7/26/24</a:t>
            </a:fld>
            <a:endParaRPr lang="en-US" dirty="0"/>
          </a:p>
        </p:txBody>
      </p:sp>
      <p:sp>
        <p:nvSpPr>
          <p:cNvPr id="5" name="Footer Placeholder 4">
            <a:extLst>
              <a:ext uri="{FF2B5EF4-FFF2-40B4-BE49-F238E27FC236}">
                <a16:creationId xmlns:a16="http://schemas.microsoft.com/office/drawing/2014/main" id="{22BB8CB0-B7BE-7D4F-B254-8A2F8AEC273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A3E5A569-A063-8E40-B703-82B11D2A988A}"/>
              </a:ext>
            </a:extLst>
          </p:cNvPr>
          <p:cNvSpPr>
            <a:spLocks noGrp="1"/>
          </p:cNvSpPr>
          <p:nvPr>
            <p:ph type="sldNum" sz="quarter" idx="12"/>
          </p:nvPr>
        </p:nvSpPr>
        <p:spPr>
          <a:xfrm>
            <a:off x="7087169" y="6141085"/>
            <a:ext cx="813816" cy="365125"/>
          </a:xfrm>
        </p:spPr>
        <p:txBody>
          <a:bodyPr/>
          <a:lstStyle/>
          <a:p>
            <a:fld id="{49ABCAEC-7D34-E549-A96E-FCEDAADBE4B0}" type="slidenum">
              <a:rPr lang="en-US" smtClean="0"/>
              <a:t>‹#›</a:t>
            </a:fld>
            <a:endParaRPr lang="en-US"/>
          </a:p>
        </p:txBody>
      </p:sp>
      <p:cxnSp>
        <p:nvCxnSpPr>
          <p:cNvPr id="7" name="Straight Connector 6">
            <a:extLst>
              <a:ext uri="{FF2B5EF4-FFF2-40B4-BE49-F238E27FC236}">
                <a16:creationId xmlns:a16="http://schemas.microsoft.com/office/drawing/2014/main" id="{8231D73A-BA91-794F-8C09-4F4B41A6D08B}"/>
              </a:ext>
            </a:extLst>
          </p:cNvPr>
          <p:cNvCxnSpPr>
            <a:cxnSpLocks/>
          </p:cNvCxnSpPr>
          <p:nvPr/>
        </p:nvCxnSpPr>
        <p:spPr>
          <a:xfrm>
            <a:off x="565150" y="6087110"/>
            <a:ext cx="7335835" cy="0"/>
          </a:xfrm>
          <a:prstGeom prst="line">
            <a:avLst/>
          </a:prstGeom>
          <a:ln w="12700">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947973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2A446F"/>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E1F64A13-1480-A771-C5E0-989748C7DB46}"/>
              </a:ext>
            </a:extLst>
          </p:cNvPr>
          <p:cNvPicPr>
            <a:picLocks noChangeAspect="1"/>
          </p:cNvPicPr>
          <p:nvPr userDrawn="1"/>
        </p:nvPicPr>
        <p:blipFill>
          <a:blip r:embed="rId2"/>
          <a:srcRect/>
          <a:stretch/>
        </p:blipFill>
        <p:spPr>
          <a:xfrm>
            <a:off x="8449366" y="688"/>
            <a:ext cx="3742634" cy="6856622"/>
          </a:xfrm>
          <a:prstGeom prst="rect">
            <a:avLst/>
          </a:prstGeom>
        </p:spPr>
      </p:pic>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246221"/>
          </a:xfrm>
          <a:noFill/>
        </p:spPr>
        <p:txBody>
          <a:bodyPr lIns="0" tIns="0" rIns="0" bIns="0">
            <a:spAutoFit/>
          </a:bodyPr>
          <a:lstStyle>
            <a:lvl1pPr marL="0" indent="0">
              <a:spcBef>
                <a:spcPts val="0"/>
              </a:spcBef>
              <a:spcAft>
                <a:spcPts val="0"/>
              </a:spcAft>
              <a:buFont typeface="Arial" panose="020B0604020202020204" pitchFamily="34" charset="0"/>
              <a:buNone/>
              <a:defRPr sz="1600" spc="0" baseline="0">
                <a:solidFill>
                  <a:schemeClr val="tx1"/>
                </a:solidFill>
                <a:latin typeface="+mn-lt"/>
              </a:defRPr>
            </a:lvl1pPr>
          </a:lstStyle>
          <a:p>
            <a:pPr lvl="0"/>
            <a:r>
              <a:rPr lang="en-US"/>
              <a:t>Speaker name</a:t>
            </a:r>
          </a:p>
        </p:txBody>
      </p:sp>
    </p:spTree>
    <p:extLst>
      <p:ext uri="{BB962C8B-B14F-4D97-AF65-F5344CB8AC3E}">
        <p14:creationId xmlns:p14="http://schemas.microsoft.com/office/powerpoint/2010/main" val="1859667674"/>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F4EF59-CF54-C038-DC82-DAB64E94EB3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4533A0A2-944D-D915-6205-8617A5682D5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B74B6548-EC53-7E40-8C09-01696CE3DC0A}"/>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5" name="Footer Placeholder 4">
            <a:extLst>
              <a:ext uri="{FF2B5EF4-FFF2-40B4-BE49-F238E27FC236}">
                <a16:creationId xmlns:a16="http://schemas.microsoft.com/office/drawing/2014/main" id="{B1854138-EA22-47FE-4491-A05852241DA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7CC7B17-3E45-0090-2E2C-806DD2E70B27}"/>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2212638739"/>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0806D2-7518-9D53-E85C-1BD42A4577D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48423AE-4B2E-C54E-FBC4-AA315F89B8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EA071A2-A82D-EF7C-E52F-D95D86B26177}"/>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5" name="Footer Placeholder 4">
            <a:extLst>
              <a:ext uri="{FF2B5EF4-FFF2-40B4-BE49-F238E27FC236}">
                <a16:creationId xmlns:a16="http://schemas.microsoft.com/office/drawing/2014/main" id="{FA464059-8147-810C-ADD9-E6AD8F9DDF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0BF63D4-3455-30F3-8E86-7FBF680F0991}"/>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407755093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C85D26-489E-B237-5EBA-191C56F44276}"/>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A7DA991-4AE2-6132-648A-BBCABBC56D4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3D418F9-207A-E062-EF71-A6283BADB336}"/>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5" name="Footer Placeholder 4">
            <a:extLst>
              <a:ext uri="{FF2B5EF4-FFF2-40B4-BE49-F238E27FC236}">
                <a16:creationId xmlns:a16="http://schemas.microsoft.com/office/drawing/2014/main" id="{68956D57-AEDC-E50C-1FB3-E9B81861C8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0C0129A-2414-13BF-B276-854D08DA18EF}"/>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1792574089"/>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EF742C-D21E-7563-3F8E-38E630BEBEA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26713D87-7346-5912-FDE4-A1EC324EAC55}"/>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C58C338-E3C6-349A-9D00-853A64F000B7}"/>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1ECB49-28E8-00ED-3629-C442FC42DE9B}"/>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6" name="Footer Placeholder 5">
            <a:extLst>
              <a:ext uri="{FF2B5EF4-FFF2-40B4-BE49-F238E27FC236}">
                <a16:creationId xmlns:a16="http://schemas.microsoft.com/office/drawing/2014/main" id="{78DCFAD4-F110-C9F1-4AF0-A0812B48200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6DF96D-8607-65C5-F143-E4A486E53D29}"/>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3171404842"/>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E3A0AF-0938-EF52-C40D-7B227F4752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07FD25A-7115-9869-010C-F78A88587C1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215689DD-24F8-67B5-5855-B09694DF5DE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14C2CDB-ABB0-FDDD-C1FE-3F96DBF3A6D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F02431D-14C4-808A-DB8B-B6459A25061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68DB2A07-84A8-30CF-59DD-C2A95837B472}"/>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8" name="Footer Placeholder 7">
            <a:extLst>
              <a:ext uri="{FF2B5EF4-FFF2-40B4-BE49-F238E27FC236}">
                <a16:creationId xmlns:a16="http://schemas.microsoft.com/office/drawing/2014/main" id="{DEFACA42-4698-53A8-9CDB-5E4E3583F7D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D4D973E9-DA7B-29AF-6F45-55CF1D73646A}"/>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36893033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555426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BCDEE6-61CD-3FA1-24A1-840C0D61865D}"/>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452888E-1287-D7F7-2FB3-C8E6777274FF}"/>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4" name="Footer Placeholder 3">
            <a:extLst>
              <a:ext uri="{FF2B5EF4-FFF2-40B4-BE49-F238E27FC236}">
                <a16:creationId xmlns:a16="http://schemas.microsoft.com/office/drawing/2014/main" id="{A928246A-2083-2D07-4DE1-269CB3CC70E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F6D3565-C523-C7E8-39E2-067BBA050B67}"/>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257165719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D1570996-4C99-5B38-79AE-47F8CA6A59C9}"/>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3" name="Footer Placeholder 2">
            <a:extLst>
              <a:ext uri="{FF2B5EF4-FFF2-40B4-BE49-F238E27FC236}">
                <a16:creationId xmlns:a16="http://schemas.microsoft.com/office/drawing/2014/main" id="{D89D9B55-36C7-7903-A082-DAD570C0D4CE}"/>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8BABB59-C830-4283-6C3E-A303D6F5BCA1}"/>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280260332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7C267C-BBFC-9B8D-77C3-EF7A9819D6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7167E73-671A-AAEA-9429-80656182719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BC6AA5A-3E09-B009-3926-844FAF2FC33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B21D53-2A0C-BA13-2DF3-A6E6E5F20B3D}"/>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6" name="Footer Placeholder 5">
            <a:extLst>
              <a:ext uri="{FF2B5EF4-FFF2-40B4-BE49-F238E27FC236}">
                <a16:creationId xmlns:a16="http://schemas.microsoft.com/office/drawing/2014/main" id="{65C88E21-C697-3F41-8EB4-3BC19C0A271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F51619-6E6F-A572-C783-1F22C470281A}"/>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2563994374"/>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147BEA-2254-3B35-788F-1E77615392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F35B7D22-59B0-54A0-0B0B-FC42A7D5531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B47B497-F7A3-D17A-6AE9-F6AFC3F021B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9579497-74DE-2489-CC2E-1C1327531319}"/>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6" name="Footer Placeholder 5">
            <a:extLst>
              <a:ext uri="{FF2B5EF4-FFF2-40B4-BE49-F238E27FC236}">
                <a16:creationId xmlns:a16="http://schemas.microsoft.com/office/drawing/2014/main" id="{BB663286-C0EE-FD3E-419E-645CCDA957E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80CA057-530E-930D-83BC-0CDBDF8D6623}"/>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1585579238"/>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F04B82-3F58-08EC-C659-A59ACE5739D3}"/>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DF25BA-6A15-6269-87DF-DF209FE7F65A}"/>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E2EC3DD-F493-4811-5677-6E27E58D8933}"/>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5" name="Footer Placeholder 4">
            <a:extLst>
              <a:ext uri="{FF2B5EF4-FFF2-40B4-BE49-F238E27FC236}">
                <a16:creationId xmlns:a16="http://schemas.microsoft.com/office/drawing/2014/main" id="{B12AA41F-81DE-9A61-A14F-5E0442E6F00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8BF8190-CBEF-5DBE-C54F-4FEA78CADB76}"/>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2915773528"/>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E220235-CC55-92EB-9C21-EA7C40FCD6E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4CADA31B-9F6A-4711-56CF-9A92A566813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DEDB080-AB3D-836B-F9FD-9C44EECD6A56}"/>
              </a:ext>
            </a:extLst>
          </p:cNvPr>
          <p:cNvSpPr>
            <a:spLocks noGrp="1"/>
          </p:cNvSpPr>
          <p:nvPr>
            <p:ph type="dt" sz="half" idx="10"/>
          </p:nvPr>
        </p:nvSpPr>
        <p:spPr/>
        <p:txBody>
          <a:bodyPr/>
          <a:lstStyle/>
          <a:p>
            <a:fld id="{64C41B8D-EF06-49EC-8D6D-D79E35A3A61C}" type="datetimeFigureOut">
              <a:rPr lang="en-US" smtClean="0"/>
              <a:t>7/26/24</a:t>
            </a:fld>
            <a:endParaRPr lang="en-US"/>
          </a:p>
        </p:txBody>
      </p:sp>
      <p:sp>
        <p:nvSpPr>
          <p:cNvPr id="5" name="Footer Placeholder 4">
            <a:extLst>
              <a:ext uri="{FF2B5EF4-FFF2-40B4-BE49-F238E27FC236}">
                <a16:creationId xmlns:a16="http://schemas.microsoft.com/office/drawing/2014/main" id="{54709ECE-6706-4F24-AD3C-9534E391845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10B9E01-DDD1-CDF3-2F87-543265A181D4}"/>
              </a:ext>
            </a:extLst>
          </p:cNvPr>
          <p:cNvSpPr>
            <a:spLocks noGrp="1"/>
          </p:cNvSpPr>
          <p:nvPr>
            <p:ph type="sldNum" sz="quarter" idx="12"/>
          </p:nvPr>
        </p:nvSpPr>
        <p:spPr/>
        <p:txBody>
          <a:bodyPr/>
          <a:lstStyle/>
          <a:p>
            <a:fld id="{6957AB4A-75F7-44E7-B599-55D893D3AF07}" type="slidenum">
              <a:rPr lang="en-US" smtClean="0"/>
              <a:t>‹#›</a:t>
            </a:fld>
            <a:endParaRPr lang="en-US"/>
          </a:p>
        </p:txBody>
      </p:sp>
    </p:spTree>
    <p:extLst>
      <p:ext uri="{BB962C8B-B14F-4D97-AF65-F5344CB8AC3E}">
        <p14:creationId xmlns:p14="http://schemas.microsoft.com/office/powerpoint/2010/main" val="63025470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Demo slide">
    <p:bg>
      <p:bgPr>
        <a:solidFill>
          <a:srgbClr val="D59ED7"/>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77823"/>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rgbClr val="463668"/>
                </a:solidFill>
                <a:effectLst/>
                <a:latin typeface="+mj-lt"/>
                <a:ea typeface="+mn-ea"/>
                <a:cs typeface="Segoe UI" pitchFamily="34" charset="0"/>
              </a:defRPr>
            </a:lvl1pPr>
          </a:lstStyle>
          <a:p>
            <a:r>
              <a:rPr lang="en-US"/>
              <a:t>Demo title</a:t>
            </a:r>
          </a:p>
        </p:txBody>
      </p:sp>
      <p:sp>
        <p:nvSpPr>
          <p:cNvPr id="5" name="Text Placeholder 4"/>
          <p:cNvSpPr>
            <a:spLocks noGrp="1"/>
          </p:cNvSpPr>
          <p:nvPr>
            <p:ph type="body" sz="quarter" idx="12" hasCustomPrompt="1"/>
          </p:nvPr>
        </p:nvSpPr>
        <p:spPr>
          <a:xfrm>
            <a:off x="585216" y="3977319"/>
            <a:ext cx="9144000" cy="307777"/>
          </a:xfrm>
          <a:noFill/>
        </p:spPr>
        <p:txBody>
          <a:bodyPr lIns="0" tIns="0" rIns="0" bIns="0">
            <a:spAutoFit/>
          </a:bodyPr>
          <a:lstStyle>
            <a:lvl1pPr marL="0" indent="0">
              <a:spcBef>
                <a:spcPts val="0"/>
              </a:spcBef>
              <a:spcAft>
                <a:spcPts val="0"/>
              </a:spcAft>
              <a:buFont typeface="Arial" panose="020B0604020202020204" pitchFamily="34" charset="0"/>
              <a:buNone/>
              <a:defRPr sz="2000" spc="0" baseline="0">
                <a:solidFill>
                  <a:srgbClr val="091F2C"/>
                </a:solidFill>
                <a:latin typeface="+mn-lt"/>
              </a:defRPr>
            </a:lvl1pPr>
          </a:lstStyle>
          <a:p>
            <a:pPr lvl="0"/>
            <a:r>
              <a:rPr lang="en-US"/>
              <a:t>Speaker name</a:t>
            </a:r>
          </a:p>
        </p:txBody>
      </p:sp>
    </p:spTree>
    <p:extLst>
      <p:ext uri="{BB962C8B-B14F-4D97-AF65-F5344CB8AC3E}">
        <p14:creationId xmlns:p14="http://schemas.microsoft.com/office/powerpoint/2010/main" val="4277627173"/>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guide id="4" orient="horz" pos="2505">
          <p15:clr>
            <a:srgbClr val="5ACBF0"/>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Title 2">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585216" y="2980408"/>
            <a:ext cx="9144000" cy="553998"/>
          </a:xfrm>
          <a:noFill/>
        </p:spPr>
        <p:txBody>
          <a:bodyPr lIns="0" tIns="0" rIns="0" bIns="0" anchor="b" anchorCtr="0">
            <a:spAutoFit/>
          </a:bodyPr>
          <a:lstStyle>
            <a:lvl1pPr algn="l" defTabSz="932742" rtl="0" eaLnBrk="1" latinLnBrk="0" hangingPunct="1">
              <a:lnSpc>
                <a:spcPct val="90000"/>
              </a:lnSpc>
              <a:spcBef>
                <a:spcPct val="0"/>
              </a:spcBef>
              <a:buNone/>
              <a:defRPr lang="en-US" sz="4000" b="0" kern="1200" cap="none" spc="-50" baseline="0" dirty="0">
                <a:ln w="3175">
                  <a:noFill/>
                </a:ln>
                <a:solidFill>
                  <a:schemeClr val="tx1"/>
                </a:solidFill>
                <a:effectLst/>
                <a:latin typeface="+mj-lt"/>
                <a:ea typeface="+mn-ea"/>
                <a:cs typeface="Segoe UI" pitchFamily="34" charset="0"/>
              </a:defRPr>
            </a:lvl1pPr>
          </a:lstStyle>
          <a:p>
            <a:r>
              <a:rPr lang="en-US"/>
              <a:t>Section title</a:t>
            </a:r>
          </a:p>
        </p:txBody>
      </p:sp>
    </p:spTree>
    <p:extLst>
      <p:ext uri="{BB962C8B-B14F-4D97-AF65-F5344CB8AC3E}">
        <p14:creationId xmlns:p14="http://schemas.microsoft.com/office/powerpoint/2010/main" val="199825829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15:guide id="1" orient="horz" pos="2160">
          <p15:clr>
            <a:srgbClr val="FBAE40"/>
          </p15:clr>
        </p15:guide>
        <p15:guide id="2" pos="6135">
          <p15:clr>
            <a:srgbClr val="5ACBF0"/>
          </p15:clr>
        </p15:guide>
        <p15:guide id="3" orient="horz" pos="1910">
          <p15:clr>
            <a:srgbClr val="5ACBF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123590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userDrawn="1">
  <p:cSld name="Title and subtitle">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2E2C6CB3-A022-6DCF-CEF5-184BE5C2A919}"/>
              </a:ext>
            </a:extLst>
          </p:cNvPr>
          <p:cNvSpPr>
            <a:spLocks noGrp="1"/>
          </p:cNvSpPr>
          <p:nvPr>
            <p:ph type="body" sz="quarter" idx="10"/>
          </p:nvPr>
        </p:nvSpPr>
        <p:spPr>
          <a:xfrm>
            <a:off x="585787" y="1110472"/>
            <a:ext cx="11020426" cy="307777"/>
          </a:xfrm>
        </p:spPr>
        <p:txBody>
          <a:bodyPr/>
          <a:lstStyle>
            <a:lvl1pPr marL="0" indent="0">
              <a:buNone/>
              <a:defRPr sz="1961">
                <a:latin typeface="+mj-lt"/>
              </a:defRPr>
            </a:lvl1pPr>
          </a:lstStyle>
          <a:p>
            <a:pPr lvl="0"/>
            <a:r>
              <a:rPr lang="en-US"/>
              <a:t>Click to edit Master text styles</a:t>
            </a:r>
          </a:p>
        </p:txBody>
      </p:sp>
      <p:sp>
        <p:nvSpPr>
          <p:cNvPr id="5" name="Title 4">
            <a:extLst>
              <a:ext uri="{FF2B5EF4-FFF2-40B4-BE49-F238E27FC236}">
                <a16:creationId xmlns:a16="http://schemas.microsoft.com/office/drawing/2014/main" id="{53CDC6AC-8A67-9408-2214-BBCAC1D189CE}"/>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292508178"/>
      </p:ext>
    </p:extLst>
  </p:cSld>
  <p:clrMapOvr>
    <a:masterClrMapping/>
  </p:clrMapOvr>
  <p:transition>
    <p:fade/>
  </p:transition>
  <p:extLst>
    <p:ext uri="{DCECCB84-F9BA-43D5-87BE-67443E8EF086}">
      <p15:sldGuideLst xmlns:p15="http://schemas.microsoft.com/office/powerpoint/2012/main">
        <p15:guide id="6" pos="764">
          <p15:clr>
            <a:srgbClr val="A4A3A4"/>
          </p15:clr>
        </p15:guide>
        <p15:guide id="7" pos="943">
          <p15:clr>
            <a:srgbClr val="A4A3A4"/>
          </p15:clr>
        </p15:guide>
        <p15:guide id="8" pos="1346">
          <p15:clr>
            <a:srgbClr val="A4A3A4"/>
          </p15:clr>
        </p15:guide>
        <p15:guide id="9" pos="1525">
          <p15:clr>
            <a:srgbClr val="A4A3A4"/>
          </p15:clr>
        </p15:guide>
        <p15:guide id="10" pos="1928">
          <p15:clr>
            <a:srgbClr val="A4A3A4"/>
          </p15:clr>
        </p15:guide>
        <p15:guide id="11" pos="2108">
          <p15:clr>
            <a:srgbClr val="A4A3A4"/>
          </p15:clr>
        </p15:guide>
        <p15:guide id="12" pos="2511">
          <p15:clr>
            <a:srgbClr val="A4A3A4"/>
          </p15:clr>
        </p15:guide>
        <p15:guide id="13" pos="2690">
          <p15:clr>
            <a:srgbClr val="A4A3A4"/>
          </p15:clr>
        </p15:guide>
        <p15:guide id="14" pos="3093">
          <p15:clr>
            <a:srgbClr val="A4A3A4"/>
          </p15:clr>
        </p15:guide>
        <p15:guide id="15" pos="3272">
          <p15:clr>
            <a:srgbClr val="A4A3A4"/>
          </p15:clr>
        </p15:guide>
        <p15:guide id="16" pos="3675">
          <p15:clr>
            <a:srgbClr val="A4A3A4"/>
          </p15:clr>
        </p15:guide>
        <p15:guide id="17" pos="3855">
          <p15:clr>
            <a:srgbClr val="A4A3A4"/>
          </p15:clr>
        </p15:guide>
        <p15:guide id="18" pos="4258">
          <p15:clr>
            <a:srgbClr val="A4A3A4"/>
          </p15:clr>
        </p15:guide>
        <p15:guide id="19" pos="4437">
          <p15:clr>
            <a:srgbClr val="A4A3A4"/>
          </p15:clr>
        </p15:guide>
        <p15:guide id="20" pos="4840">
          <p15:clr>
            <a:srgbClr val="A4A3A4"/>
          </p15:clr>
        </p15:guide>
        <p15:guide id="21" pos="5019">
          <p15:clr>
            <a:srgbClr val="A4A3A4"/>
          </p15:clr>
        </p15:guide>
        <p15:guide id="22" pos="5420">
          <p15:clr>
            <a:srgbClr val="A4A3A4"/>
          </p15:clr>
        </p15:guide>
        <p15:guide id="23" pos="5602">
          <p15:clr>
            <a:srgbClr val="A4A3A4"/>
          </p15:clr>
        </p15:guide>
        <p15:guide id="24" pos="6003">
          <p15:clr>
            <a:srgbClr val="A4A3A4"/>
          </p15:clr>
        </p15:guide>
        <p15:guide id="25" pos="6184">
          <p15:clr>
            <a:srgbClr val="A4A3A4"/>
          </p15:clr>
        </p15:guide>
        <p15:guide id="26" pos="6585">
          <p15:clr>
            <a:srgbClr val="A4A3A4"/>
          </p15:clr>
        </p15:guide>
        <p15:guide id="27" pos="6764">
          <p15:clr>
            <a:srgbClr val="A4A3A4"/>
          </p15:clr>
        </p15:guide>
        <p15:guide id="28" orient="horz" pos="887">
          <p15:clr>
            <a:srgbClr val="5ACBF0"/>
          </p15:clr>
        </p15:guide>
        <p15:guide id="29" orient="horz" pos="1246">
          <p15:clr>
            <a:srgbClr val="5ACBF0"/>
          </p15:clr>
        </p15:guide>
        <p15:guide id="30" orient="horz" pos="282">
          <p15:clr>
            <a:srgbClr val="5ACBF0"/>
          </p15:clr>
        </p15:guide>
      </p15:sldGuideLst>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AAD849-7CFE-4AF7-A7C5-6BBD50C88C1A}"/>
              </a:ext>
            </a:extLst>
          </p:cNvPr>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290555426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55">
          <p15:clr>
            <a:srgbClr val="A4A3A4"/>
          </p15:clr>
        </p15:guide>
        <p15:guide id="15" pos="3338">
          <p15:clr>
            <a:srgbClr val="A4A3A4"/>
          </p15:clr>
        </p15:guide>
        <p15:guide id="16" pos="3749">
          <p15:clr>
            <a:srgbClr val="A4A3A4"/>
          </p15:clr>
        </p15:guide>
        <p15:guide id="17" pos="3932">
          <p15:clr>
            <a:srgbClr val="A4A3A4"/>
          </p15:clr>
        </p15:guide>
        <p15:guide id="18" pos="4343">
          <p15:clr>
            <a:srgbClr val="A4A3A4"/>
          </p15:clr>
        </p15:guide>
        <p15:guide id="19" pos="4526">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1123590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2697454588"/>
      </p:ext>
    </p:extLst>
  </p:cSld>
  <p:clrMapOvr>
    <a:masterClrMapping/>
  </p:clrMapOvr>
  <p:transition>
    <p:fade/>
  </p:transition>
  <p:extLst>
    <p:ext uri="{DCECCB84-F9BA-43D5-87BE-67443E8EF086}">
      <p15:sldGuideLst xmlns:p15="http://schemas.microsoft.com/office/powerpoint/2012/main">
        <p15:guide id="6" pos="779">
          <p15:clr>
            <a:srgbClr val="A4A3A4"/>
          </p15:clr>
        </p15:guide>
        <p15:guide id="7" pos="962">
          <p15:clr>
            <a:srgbClr val="A4A3A4"/>
          </p15:clr>
        </p15:guide>
        <p15:guide id="8" pos="1373">
          <p15:clr>
            <a:srgbClr val="A4A3A4"/>
          </p15:clr>
        </p15:guide>
        <p15:guide id="9" pos="1556">
          <p15:clr>
            <a:srgbClr val="A4A3A4"/>
          </p15:clr>
        </p15:guide>
        <p15:guide id="10" pos="1967">
          <p15:clr>
            <a:srgbClr val="A4A3A4"/>
          </p15:clr>
        </p15:guide>
        <p15:guide id="11" pos="2150">
          <p15:clr>
            <a:srgbClr val="A4A3A4"/>
          </p15:clr>
        </p15:guide>
        <p15:guide id="12" pos="2561">
          <p15:clr>
            <a:srgbClr val="A4A3A4"/>
          </p15:clr>
        </p15:guide>
        <p15:guide id="13" pos="2744">
          <p15:clr>
            <a:srgbClr val="A4A3A4"/>
          </p15:clr>
        </p15:guide>
        <p15:guide id="14" pos="3161">
          <p15:clr>
            <a:srgbClr val="A4A3A4"/>
          </p15:clr>
        </p15:guide>
        <p15:guide id="15" pos="3348">
          <p15:clr>
            <a:srgbClr val="A4A3A4"/>
          </p15:clr>
        </p15:guide>
        <p15:guide id="16" pos="3754">
          <p15:clr>
            <a:srgbClr val="A4A3A4"/>
          </p15:clr>
        </p15:guide>
        <p15:guide id="17" pos="3931">
          <p15:clr>
            <a:srgbClr val="A4A3A4"/>
          </p15:clr>
        </p15:guide>
        <p15:guide id="18" pos="4342">
          <p15:clr>
            <a:srgbClr val="A4A3A4"/>
          </p15:clr>
        </p15:guide>
        <p15:guide id="19" pos="4531">
          <p15:clr>
            <a:srgbClr val="A4A3A4"/>
          </p15:clr>
        </p15:guide>
        <p15:guide id="20" pos="4937">
          <p15:clr>
            <a:srgbClr val="A4A3A4"/>
          </p15:clr>
        </p15:guide>
        <p15:guide id="21" pos="5120">
          <p15:clr>
            <a:srgbClr val="A4A3A4"/>
          </p15:clr>
        </p15:guide>
        <p15:guide id="22" pos="5529">
          <p15:clr>
            <a:srgbClr val="A4A3A4"/>
          </p15:clr>
        </p15:guide>
        <p15:guide id="23" pos="5714">
          <p15:clr>
            <a:srgbClr val="A4A3A4"/>
          </p15:clr>
        </p15:guide>
        <p15:guide id="24" pos="6123">
          <p15:clr>
            <a:srgbClr val="A4A3A4"/>
          </p15:clr>
        </p15:guide>
        <p15:guide id="25" pos="6308">
          <p15:clr>
            <a:srgbClr val="A4A3A4"/>
          </p15:clr>
        </p15:guide>
        <p15:guide id="26" pos="6717">
          <p15:clr>
            <a:srgbClr val="A4A3A4"/>
          </p15:clr>
        </p15:guide>
        <p15:guide id="27" pos="6900">
          <p15:clr>
            <a:srgbClr val="A4A3A4"/>
          </p15:clr>
        </p15:guide>
        <p15:guide id="28" orient="horz" pos="905">
          <p15:clr>
            <a:srgbClr val="5ACBF0"/>
          </p15:clr>
        </p15:guide>
        <p15:guide id="29" orient="horz" pos="1271">
          <p15:clr>
            <a:srgbClr val="5ACBF0"/>
          </p15:clr>
        </p15:guide>
        <p15:guide id="30" orient="horz" pos="288">
          <p15:clr>
            <a:srgbClr val="5ACBF0"/>
          </p15:clr>
        </p15:guide>
      </p15:sldGuideLst>
    </p:ext>
  </p:extLst>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image" Target="../media/image2.svg"/></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8.xml"/><Relationship Id="rId1" Type="http://schemas.openxmlformats.org/officeDocument/2006/relationships/slideLayout" Target="../slideLayouts/slideLayout7.xml"/><Relationship Id="rId5" Type="http://schemas.openxmlformats.org/officeDocument/2006/relationships/image" Target="../media/image2.svg"/><Relationship Id="rId4" Type="http://schemas.openxmlformats.org/officeDocument/2006/relationships/image" Target="../media/image1.png"/></Relationships>
</file>

<file path=ppt/slideMasters/_rels/slideMaster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3.xml"/><Relationship Id="rId1" Type="http://schemas.openxmlformats.org/officeDocument/2006/relationships/slideLayout" Target="../slideLayouts/slideLayout9.xml"/><Relationship Id="rId4" Type="http://schemas.openxmlformats.org/officeDocument/2006/relationships/image" Target="../media/image2.svg"/></Relationships>
</file>

<file path=ppt/slideMasters/_rels/slideMaster4.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theme" Target="../theme/theme4.xml"/></Relationships>
</file>

<file path=ppt/slideMasters/_rels/slideMaster5.xml.rels><?xml version="1.0" encoding="UTF-8" standalone="yes"?>
<Relationships xmlns="http://schemas.openxmlformats.org/package/2006/relationships"><Relationship Id="rId3" Type="http://schemas.openxmlformats.org/officeDocument/2006/relationships/theme" Target="../theme/theme5.xml"/><Relationship Id="rId2" Type="http://schemas.openxmlformats.org/officeDocument/2006/relationships/slideLayout" Target="../slideLayouts/slideLayout11.xml"/><Relationship Id="rId1" Type="http://schemas.openxmlformats.org/officeDocument/2006/relationships/slideLayout" Target="../slideLayouts/slideLayout10.xml"/><Relationship Id="rId5" Type="http://schemas.openxmlformats.org/officeDocument/2006/relationships/image" Target="../media/image4.png"/><Relationship Id="rId4" Type="http://schemas.openxmlformats.org/officeDocument/2006/relationships/image" Target="../media/image3.emf"/></Relationships>
</file>

<file path=ppt/slideMasters/_rels/slideMaster6.xml.rels><?xml version="1.0" encoding="UTF-8" standalone="yes"?>
<Relationships xmlns="http://schemas.openxmlformats.org/package/2006/relationships"><Relationship Id="rId3" Type="http://schemas.openxmlformats.org/officeDocument/2006/relationships/image" Target="../media/image2.svg"/><Relationship Id="rId2" Type="http://schemas.openxmlformats.org/officeDocument/2006/relationships/image" Target="../media/image1.png"/><Relationship Id="rId1" Type="http://schemas.openxmlformats.org/officeDocument/2006/relationships/theme" Target="../theme/theme6.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slideLayout" Target="../slideLayouts/slideLayout13.xml"/><Relationship Id="rId1" Type="http://schemas.openxmlformats.org/officeDocument/2006/relationships/slideLayout" Target="../slideLayouts/slideLayout12.xml"/><Relationship Id="rId5" Type="http://schemas.openxmlformats.org/officeDocument/2006/relationships/image" Target="../media/image2.svg"/><Relationship Id="rId4" Type="http://schemas.openxmlformats.org/officeDocument/2006/relationships/image" Target="../media/image1.png"/></Relationships>
</file>

<file path=ppt/slideMasters/_rels/slideMaster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8.xml"/><Relationship Id="rId1" Type="http://schemas.openxmlformats.org/officeDocument/2006/relationships/slideLayout" Target="../slideLayouts/slideLayout14.xml"/><Relationship Id="rId4" Type="http://schemas.openxmlformats.org/officeDocument/2006/relationships/image" Target="../media/image2.svg"/></Relationships>
</file>

<file path=ppt/slideMasters/_rels/slideMaster9.xml.rels><?xml version="1.0" encoding="UTF-8" standalone="yes"?>
<Relationships xmlns="http://schemas.openxmlformats.org/package/2006/relationships"><Relationship Id="rId8" Type="http://schemas.openxmlformats.org/officeDocument/2006/relationships/slideLayout" Target="../slideLayouts/slideLayout22.xml"/><Relationship Id="rId3" Type="http://schemas.openxmlformats.org/officeDocument/2006/relationships/slideLayout" Target="../slideLayouts/slideLayout17.xml"/><Relationship Id="rId7" Type="http://schemas.openxmlformats.org/officeDocument/2006/relationships/slideLayout" Target="../slideLayouts/slideLayout21.xml"/><Relationship Id="rId12" Type="http://schemas.openxmlformats.org/officeDocument/2006/relationships/theme" Target="../theme/theme9.xml"/><Relationship Id="rId2" Type="http://schemas.openxmlformats.org/officeDocument/2006/relationships/slideLayout" Target="../slideLayouts/slideLayout16.xml"/><Relationship Id="rId1" Type="http://schemas.openxmlformats.org/officeDocument/2006/relationships/slideLayout" Target="../slideLayouts/slideLayout15.xml"/><Relationship Id="rId6" Type="http://schemas.openxmlformats.org/officeDocument/2006/relationships/slideLayout" Target="../slideLayouts/slideLayout20.xml"/><Relationship Id="rId11" Type="http://schemas.openxmlformats.org/officeDocument/2006/relationships/slideLayout" Target="../slideLayouts/slideLayout25.xml"/><Relationship Id="rId5" Type="http://schemas.openxmlformats.org/officeDocument/2006/relationships/slideLayout" Target="../slideLayouts/slideLayout19.xml"/><Relationship Id="rId10" Type="http://schemas.openxmlformats.org/officeDocument/2006/relationships/slideLayout" Target="../slideLayouts/slideLayout24.xml"/><Relationship Id="rId4" Type="http://schemas.openxmlformats.org/officeDocument/2006/relationships/slideLayout" Target="../slideLayouts/slideLayout18.xml"/><Relationship Id="rId9"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8">
            <a:extLst>
              <a:ext uri="{96DAC541-7B7A-43D3-8B79-37D633B846F1}">
                <asvg:svgBlip xmlns:asvg="http://schemas.microsoft.com/office/drawing/2016/SVG/main" r:embed="rId9"/>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287304207"/>
      </p:ext>
    </p:extLst>
  </p:cSld>
  <p:clrMap bg1="dk1" tx1="lt1" bg2="dk2" tx2="lt2" accent1="accent1" accent2="accent2" accent3="accent3" accent4="accent4" accent5="accent5" accent6="accent6" hlink="hlink" folHlink="folHlink"/>
  <p:sldLayoutIdLst>
    <p:sldLayoutId id="2147498727" r:id="rId1"/>
    <p:sldLayoutId id="2147498221" r:id="rId2"/>
    <p:sldLayoutId id="2147498761" r:id="rId3"/>
    <p:sldLayoutId id="2147498764" r:id="rId4"/>
    <p:sldLayoutId id="2147498765" r:id="rId5"/>
    <p:sldLayoutId id="2147500031" r:id="rId6"/>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287304207"/>
      </p:ext>
    </p:extLst>
  </p:cSld>
  <p:clrMap bg1="dk1" tx1="lt1" bg2="dk2" tx2="lt2" accent1="accent1" accent2="accent2" accent3="accent3" accent4="accent4" accent5="accent5" accent6="accent6" hlink="hlink" folHlink="folHlink"/>
  <p:sldLayoutIdLst>
    <p:sldLayoutId id="2147500098" r:id="rId1"/>
    <p:sldLayoutId id="2147500130" r:id="rId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3.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831462925"/>
      </p:ext>
    </p:extLst>
  </p:cSld>
  <p:clrMap bg1="dk1" tx1="lt1" bg2="dk2" tx2="lt2" accent1="accent1" accent2="accent2" accent3="accent3" accent4="accent4" accent5="accent5" accent6="accent6" hlink="hlink" folHlink="folHlink"/>
  <p:sldLayoutIdLst>
    <p:sldLayoutId id="2147483705" r:id="rId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4.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963631770"/>
      </p:ext>
    </p:extLst>
  </p:cSld>
  <p:clrMap bg1="dk1" tx1="lt1" bg2="dk2" tx2="lt2" accent1="accent1" accent2="accent2" accent3="accent3" accent4="accent4" accent5="accent5" accent6="accent6" hlink="hlink" folHlink="folHlink"/>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5.xml><?xml version="1.0" encoding="utf-8"?>
<p:sldMaster xmlns:a="http://schemas.openxmlformats.org/drawingml/2006/main" xmlns:r="http://schemas.openxmlformats.org/officeDocument/2006/relationships" xmlns:p="http://schemas.openxmlformats.org/presentationml/2006/main" preserve="1">
  <p:cSld>
    <p:bg bwMode="blackWhite">
      <p:bgPr>
        <a:gradFill>
          <a:gsLst>
            <a:gs pos="56000">
              <a:srgbClr val="D0F0EC"/>
            </a:gs>
            <a:gs pos="13000">
              <a:srgbClr val="FFFFFF"/>
            </a:gs>
            <a:gs pos="100000">
              <a:srgbClr val="69BFFF"/>
            </a:gs>
          </a:gsLst>
          <a:lin ang="1800000" scaled="0"/>
        </a:gradFill>
        <a:effectLst/>
      </p:bgPr>
    </p:bg>
    <p:spTree>
      <p:nvGrpSpPr>
        <p:cNvPr id="1" name=""/>
        <p:cNvGrpSpPr/>
        <p:nvPr/>
      </p:nvGrpSpPr>
      <p:grpSpPr>
        <a:xfrm>
          <a:off x="0" y="0"/>
          <a:ext cx="0" cy="0"/>
          <a:chOff x="0" y="0"/>
          <a:chExt cx="0" cy="0"/>
        </a:xfrm>
      </p:grpSpPr>
      <p:sp>
        <p:nvSpPr>
          <p:cNvPr id="2" name="Title Placeholder 1"/>
          <p:cNvSpPr>
            <a:spLocks noGrp="1"/>
          </p:cNvSpPr>
          <p:nvPr userDrawn="1">
            <p:ph type="title"/>
          </p:nvPr>
        </p:nvSpPr>
        <p:spPr>
          <a:xfrm>
            <a:off x="694948" y="668239"/>
            <a:ext cx="10811252" cy="664797"/>
          </a:xfrm>
          <a:prstGeom prst="rect">
            <a:avLst/>
          </a:prstGeom>
          <a:noFill/>
        </p:spPr>
        <p:txBody>
          <a:bodyPr vert="horz" wrap="square" lIns="0" tIns="0" rIns="0" bIns="0" rtlCol="0" anchor="t">
            <a:spAutoFit/>
          </a:bodyPr>
          <a:lstStyle/>
          <a:p>
            <a:r>
              <a:rPr lang="en-US"/>
              <a:t>Click to edit Master title style</a:t>
            </a:r>
          </a:p>
        </p:txBody>
      </p:sp>
      <p:sp>
        <p:nvSpPr>
          <p:cNvPr id="4" name="Text Placeholder 3"/>
          <p:cNvSpPr>
            <a:spLocks noGrp="1"/>
          </p:cNvSpPr>
          <p:nvPr userDrawn="1">
            <p:ph type="body" idx="1"/>
          </p:nvPr>
        </p:nvSpPr>
        <p:spPr>
          <a:xfrm>
            <a:off x="694948" y="1665435"/>
            <a:ext cx="10809284"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userDrawn="1"/>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userDrawn="1"/>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userDrawn="1"/>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userDrawn="1"/>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userDrawn="1"/>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userDrawn="1"/>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userDrawn="1"/>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userDrawn="1"/>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userDrawn="1"/>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userDrawn="1"/>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userDrawn="1"/>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48" name="MS Brand colors" descr="These are Microsoft Brand colors. The color bar is placed to the side of the Theme master so that it will be visible on all slides. Users can use the 'eye dropper' color tools under Color Fill Shape, Color Fill line etc. to easily select Brand colors. ">
            <a:extLst>
              <a:ext uri="{FF2B5EF4-FFF2-40B4-BE49-F238E27FC236}">
                <a16:creationId xmlns:a16="http://schemas.microsoft.com/office/drawing/2014/main" id="{64D47851-93E6-4066-B42D-42968BFB647D}"/>
              </a:ext>
              <a:ext uri="{C183D7F6-B498-43B3-948B-1728B52AA6E4}">
                <adec:decorative xmlns:adec="http://schemas.microsoft.com/office/drawing/2017/decorative" val="0"/>
              </a:ext>
            </a:extLst>
          </p:cNvPr>
          <p:cNvPicPr>
            <a:picLocks noChangeAspect="1"/>
          </p:cNvPicPr>
          <p:nvPr userDrawn="1"/>
        </p:nvPicPr>
        <p:blipFill rotWithShape="1">
          <a:blip r:embed="rId4" cstate="screen">
            <a:extLst>
              <a:ext uri="{28A0092B-C50C-407E-A947-70E740481C1C}">
                <a14:useLocalDpi xmlns:a14="http://schemas.microsoft.com/office/drawing/2010/main"/>
              </a:ext>
            </a:extLst>
          </a:blip>
          <a:srcRect l="762"/>
          <a:stretch/>
        </p:blipFill>
        <p:spPr>
          <a:xfrm rot="5400000">
            <a:off x="9509760" y="2843773"/>
            <a:ext cx="6858000" cy="1170455"/>
          </a:xfrm>
          <a:prstGeom prst="rect">
            <a:avLst/>
          </a:prstGeom>
        </p:spPr>
      </p:pic>
      <p:pic>
        <p:nvPicPr>
          <p:cNvPr id="37" name="Picture 36">
            <a:extLst>
              <a:ext uri="{FF2B5EF4-FFF2-40B4-BE49-F238E27FC236}">
                <a16:creationId xmlns:a16="http://schemas.microsoft.com/office/drawing/2014/main" id="{5F6F1DD3-0497-4985-224C-40328B66A53B}"/>
              </a:ext>
            </a:extLst>
          </p:cNvPr>
          <p:cNvPicPr>
            <a:picLocks noChangeAspect="1"/>
          </p:cNvPicPr>
          <p:nvPr userDrawn="1"/>
        </p:nvPicPr>
        <p:blipFill rotWithShape="1">
          <a:blip r:embed="rId5" cstate="screen">
            <a:extLst>
              <a:ext uri="{28A0092B-C50C-407E-A947-70E740481C1C}">
                <a14:useLocalDpi xmlns:a14="http://schemas.microsoft.com/office/drawing/2010/main"/>
              </a:ext>
            </a:extLst>
          </a:blip>
          <a:srcRect/>
          <a:stretch/>
        </p:blipFill>
        <p:spPr>
          <a:xfrm>
            <a:off x="12350483" y="-2321781"/>
            <a:ext cx="5206980" cy="4955253"/>
          </a:xfrm>
          <a:prstGeom prst="rect">
            <a:avLst/>
          </a:prstGeom>
        </p:spPr>
      </p:pic>
    </p:spTree>
    <p:extLst>
      <p:ext uri="{BB962C8B-B14F-4D97-AF65-F5344CB8AC3E}">
        <p14:creationId xmlns:p14="http://schemas.microsoft.com/office/powerpoint/2010/main" val="1550562424"/>
      </p:ext>
    </p:extLst>
  </p:cSld>
  <p:clrMap bg1="dk1" tx1="lt1" bg2="dk2" tx2="lt2" accent1="accent1" accent2="accent2" accent3="accent3" accent4="accent4" accent5="accent5" accent6="accent6" hlink="hlink" folHlink="folHlink"/>
  <p:sldLayoutIdLst>
    <p:sldLayoutId id="2147485606" r:id="rId1"/>
    <p:sldLayoutId id="2147485634" r:id="rId2"/>
  </p:sldLayoutIdLst>
  <p:transition>
    <p:fade/>
  </p:transition>
  <p:hf sldNum="0" hdr="0" ftr="0" dt="0"/>
  <p:txStyles>
    <p:titleStyle>
      <a:lvl1pPr algn="l" defTabSz="932742" rtl="0" eaLnBrk="1" latinLnBrk="0" hangingPunct="1">
        <a:lnSpc>
          <a:spcPct val="90000"/>
        </a:lnSpc>
        <a:spcBef>
          <a:spcPct val="0"/>
        </a:spcBef>
        <a:buNone/>
        <a:defRPr lang="en-US" sz="4800" b="0" kern="1200" cap="none" spc="-50" baseline="0" dirty="0" smtClean="0">
          <a:ln w="3175">
            <a:noFill/>
          </a:ln>
          <a:solidFill>
            <a:srgbClr val="294570"/>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rgbClr val="294570"/>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rgbClr val="294570"/>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rgbClr val="294570"/>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294570"/>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rgbClr val="294570"/>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432">
          <p15:clr>
            <a:srgbClr val="C35EA4"/>
          </p15:clr>
        </p15:guide>
        <p15:guide id="17" pos="7248">
          <p15:clr>
            <a:srgbClr val="C35EA4"/>
          </p15:clr>
        </p15:guide>
        <p15:guide id="25" orient="horz" pos="448">
          <p15:clr>
            <a:srgbClr val="C35EA4"/>
          </p15:clr>
        </p15:guide>
        <p15:guide id="26" orient="horz" pos="3868">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sldGuideLst>
    </p:ext>
  </p:extLst>
</p:sldMaster>
</file>

<file path=ppt/slideMasters/slideMaster6.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2">
            <a:extLst>
              <a:ext uri="{96DAC541-7B7A-43D3-8B79-37D633B846F1}">
                <asvg:svgBlip xmlns:asvg="http://schemas.microsoft.com/office/drawing/2016/SVG/main" r:embed="rId3"/>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3418689686"/>
      </p:ext>
    </p:extLst>
  </p:cSld>
  <p:clrMap bg1="lt1" tx1="dk1" bg2="lt2" tx2="dk2" accent1="accent1" accent2="accent2" accent3="accent3" accent4="accent4" accent5="accent5" accent6="accent6" hlink="hlink" folHlink="folHlink"/>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7.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4">
            <a:extLst>
              <a:ext uri="{96DAC541-7B7A-43D3-8B79-37D633B846F1}">
                <asvg:svgBlip xmlns:asvg="http://schemas.microsoft.com/office/drawing/2016/SVG/main" r:embed="rId5"/>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963631770"/>
      </p:ext>
    </p:extLst>
  </p:cSld>
  <p:clrMap bg1="dk1" tx1="lt1" bg2="dk2" tx2="lt2" accent1="accent1" accent2="accent2" accent3="accent3" accent4="accent4" accent5="accent5" accent6="accent6" hlink="hlink" folHlink="folHlink"/>
  <p:sldLayoutIdLst>
    <p:sldLayoutId id="2147500145" r:id="rId1"/>
    <p:sldLayoutId id="2147500246" r:id="rId2"/>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8.xml><?xml version="1.0" encoding="utf-8"?>
<p:sldMaster xmlns:a="http://schemas.openxmlformats.org/drawingml/2006/main" xmlns:r="http://schemas.openxmlformats.org/officeDocument/2006/relationships" xmlns:p="http://schemas.openxmlformats.org/presentationml/2006/main" preserve="1">
  <p:cSld>
    <p:bg bwMode="blackWhite">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8263" y="457200"/>
            <a:ext cx="11018520" cy="553998"/>
          </a:xfrm>
          <a:prstGeom prst="rect">
            <a:avLst/>
          </a:prstGeom>
        </p:spPr>
        <p:txBody>
          <a:bodyPr vert="horz" wrap="square" lIns="0" tIns="0" rIns="0" bIns="0" rtlCol="0" anchor="t">
            <a:spAutoFit/>
          </a:bodyPr>
          <a:lstStyle/>
          <a:p>
            <a:r>
              <a:rPr lang="en-US"/>
              <a:t>Click to edit Master title style</a:t>
            </a:r>
          </a:p>
        </p:txBody>
      </p:sp>
      <p:sp>
        <p:nvSpPr>
          <p:cNvPr id="4" name="Text Placeholder 3"/>
          <p:cNvSpPr>
            <a:spLocks noGrp="1"/>
          </p:cNvSpPr>
          <p:nvPr>
            <p:ph type="body" idx="1"/>
          </p:nvPr>
        </p:nvSpPr>
        <p:spPr>
          <a:xfrm>
            <a:off x="584200" y="1435503"/>
            <a:ext cx="11018520" cy="1612749"/>
          </a:xfrm>
          <a:prstGeom prst="rect">
            <a:avLst/>
          </a:prstGeom>
        </p:spPr>
        <p:txBody>
          <a:bodyPr vert="horz" wrap="square" lIns="0" tIns="0" rIns="0" bIns="0" rtlCol="0">
            <a:sp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grpSp>
        <p:nvGrpSpPr>
          <p:cNvPr id="47" name="GRID" hidden="1">
            <a:extLst>
              <a:ext uri="{FF2B5EF4-FFF2-40B4-BE49-F238E27FC236}">
                <a16:creationId xmlns:a16="http://schemas.microsoft.com/office/drawing/2014/main" id="{32B5FFBF-552A-4973-B5B3-9EE3A765185F}"/>
              </a:ext>
            </a:extLst>
          </p:cNvPr>
          <p:cNvGrpSpPr/>
          <p:nvPr/>
        </p:nvGrpSpPr>
        <p:grpSpPr>
          <a:xfrm>
            <a:off x="0" y="0"/>
            <a:ext cx="12192000" cy="6858000"/>
            <a:chOff x="0" y="0"/>
            <a:chExt cx="12192000" cy="6858000"/>
          </a:xfrm>
        </p:grpSpPr>
        <p:cxnSp>
          <p:nvCxnSpPr>
            <p:cNvPr id="7" name="Straight Connector 6">
              <a:extLst>
                <a:ext uri="{FF2B5EF4-FFF2-40B4-BE49-F238E27FC236}">
                  <a16:creationId xmlns:a16="http://schemas.microsoft.com/office/drawing/2014/main" id="{5CD412E5-2492-4063-96AB-C451FC39F2B6}"/>
                </a:ext>
              </a:extLst>
            </p:cNvPr>
            <p:cNvCxnSpPr/>
            <p:nvPr/>
          </p:nvCxnSpPr>
          <p:spPr>
            <a:xfrm>
              <a:off x="0" y="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D25E7FAE-6A98-413B-871E-10F8DF6FF1E3}"/>
                </a:ext>
              </a:extLst>
            </p:cNvPr>
            <p:cNvCxnSpPr/>
            <p:nvPr/>
          </p:nvCxnSpPr>
          <p:spPr>
            <a:xfrm>
              <a:off x="0" y="29260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F42BDE7-00A0-446E-9CEE-23DDF6A13E6E}"/>
                </a:ext>
              </a:extLst>
            </p:cNvPr>
            <p:cNvCxnSpPr/>
            <p:nvPr/>
          </p:nvCxnSpPr>
          <p:spPr>
            <a:xfrm>
              <a:off x="0" y="585216"/>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AD48FF31-9C6A-4C0C-AB96-ED556488A1BA}"/>
                </a:ext>
              </a:extLst>
            </p:cNvPr>
            <p:cNvCxnSpPr/>
            <p:nvPr/>
          </p:nvCxnSpPr>
          <p:spPr>
            <a:xfrm>
              <a:off x="0" y="6272784"/>
              <a:ext cx="12188952" cy="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28D811B2-F122-4FF3-A4F6-E7291A5152BB}"/>
                </a:ext>
              </a:extLst>
            </p:cNvPr>
            <p:cNvCxnSpPr/>
            <p:nvPr/>
          </p:nvCxnSpPr>
          <p:spPr>
            <a:xfrm>
              <a:off x="0" y="656539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A2029335-BA6E-4B6F-B752-D02603169DE6}"/>
                </a:ext>
              </a:extLst>
            </p:cNvPr>
            <p:cNvCxnSpPr/>
            <p:nvPr/>
          </p:nvCxnSpPr>
          <p:spPr>
            <a:xfrm>
              <a:off x="0" y="685800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708D55A0-D16C-4191-B9F9-C95B51610B5E}"/>
                </a:ext>
              </a:extLst>
            </p:cNvPr>
            <p:cNvCxnSpPr/>
            <p:nvPr/>
          </p:nvCxnSpPr>
          <p:spPr>
            <a:xfrm>
              <a:off x="0" y="87782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DA3FCB58-9F61-404B-A493-7860A942FCC2}"/>
                </a:ext>
              </a:extLst>
            </p:cNvPr>
            <p:cNvCxnSpPr/>
            <p:nvPr/>
          </p:nvCxnSpPr>
          <p:spPr>
            <a:xfrm>
              <a:off x="0" y="117043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0EFD38DF-4402-499A-B7B2-D5BBF3AD467C}"/>
                </a:ext>
              </a:extLst>
            </p:cNvPr>
            <p:cNvCxnSpPr/>
            <p:nvPr/>
          </p:nvCxnSpPr>
          <p:spPr>
            <a:xfrm>
              <a:off x="0" y="146304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7" name="Straight Connector 16">
              <a:extLst>
                <a:ext uri="{FF2B5EF4-FFF2-40B4-BE49-F238E27FC236}">
                  <a16:creationId xmlns:a16="http://schemas.microsoft.com/office/drawing/2014/main" id="{26DFD209-A624-4FEA-8F60-067FBF0CC1E8}"/>
                </a:ext>
              </a:extLst>
            </p:cNvPr>
            <p:cNvCxnSpPr/>
            <p:nvPr/>
          </p:nvCxnSpPr>
          <p:spPr>
            <a:xfrm>
              <a:off x="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F1B8ED61-88C3-48AA-91A7-BFD779B3B3BA}"/>
                </a:ext>
              </a:extLst>
            </p:cNvPr>
            <p:cNvCxnSpPr/>
            <p:nvPr/>
          </p:nvCxnSpPr>
          <p:spPr>
            <a:xfrm>
              <a:off x="585216"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822AC47D-49D2-4B9E-B580-53A7922E5654}"/>
                </a:ext>
              </a:extLst>
            </p:cNvPr>
            <p:cNvCxnSpPr/>
            <p:nvPr/>
          </p:nvCxnSpPr>
          <p:spPr>
            <a:xfrm>
              <a:off x="29260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20D7A2DB-4310-49CD-83F6-55B33BE76665}"/>
                </a:ext>
              </a:extLst>
            </p:cNvPr>
            <p:cNvCxnSpPr/>
            <p:nvPr/>
          </p:nvCxnSpPr>
          <p:spPr>
            <a:xfrm>
              <a:off x="877824"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20C40071-7BC6-4682-9CD1-0631E07C9F11}"/>
                </a:ext>
              </a:extLst>
            </p:cNvPr>
            <p:cNvCxnSpPr/>
            <p:nvPr/>
          </p:nvCxnSpPr>
          <p:spPr>
            <a:xfrm>
              <a:off x="117043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EE0ACFAA-26E9-44D2-BEF0-E02CAE93F397}"/>
                </a:ext>
              </a:extLst>
            </p:cNvPr>
            <p:cNvCxnSpPr/>
            <p:nvPr/>
          </p:nvCxnSpPr>
          <p:spPr>
            <a:xfrm>
              <a:off x="11021568"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385D1186-93AE-4B67-8544-763E0B213AAC}"/>
                </a:ext>
              </a:extLst>
            </p:cNvPr>
            <p:cNvCxnSpPr/>
            <p:nvPr/>
          </p:nvCxnSpPr>
          <p:spPr>
            <a:xfrm>
              <a:off x="11606784" y="0"/>
              <a:ext cx="0" cy="6858000"/>
            </a:xfrm>
            <a:prstGeom prst="line">
              <a:avLst/>
            </a:prstGeom>
            <a:ln w="3175">
              <a:solidFill>
                <a:srgbClr val="DF45D4"/>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CB1D45AE-FC53-4BB4-A9CD-C563C03A1195}"/>
                </a:ext>
              </a:extLst>
            </p:cNvPr>
            <p:cNvCxnSpPr/>
            <p:nvPr/>
          </p:nvCxnSpPr>
          <p:spPr>
            <a:xfrm>
              <a:off x="11314176"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325177A-06D9-4C2A-B7EF-984A90245BF7}"/>
                </a:ext>
              </a:extLst>
            </p:cNvPr>
            <p:cNvCxnSpPr/>
            <p:nvPr/>
          </p:nvCxnSpPr>
          <p:spPr>
            <a:xfrm>
              <a:off x="11899392"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D2B67796-DF72-4C3B-A79D-7534FD3084C9}"/>
                </a:ext>
              </a:extLst>
            </p:cNvPr>
            <p:cNvCxnSpPr/>
            <p:nvPr/>
          </p:nvCxnSpPr>
          <p:spPr>
            <a:xfrm>
              <a:off x="12192000" y="0"/>
              <a:ext cx="0" cy="685800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C8B2C409-2FF7-4120-9E48-02A446B82DD6}"/>
                </a:ext>
              </a:extLst>
            </p:cNvPr>
            <p:cNvCxnSpPr/>
            <p:nvPr/>
          </p:nvCxnSpPr>
          <p:spPr>
            <a:xfrm>
              <a:off x="0" y="175564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F3E0130A-B11A-42AB-8439-3CB0569F1C08}"/>
                </a:ext>
              </a:extLst>
            </p:cNvPr>
            <p:cNvCxnSpPr/>
            <p:nvPr/>
          </p:nvCxnSpPr>
          <p:spPr>
            <a:xfrm>
              <a:off x="0" y="204825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0840B631-CB23-44B8-823B-56619D54F0E4}"/>
                </a:ext>
              </a:extLst>
            </p:cNvPr>
            <p:cNvCxnSpPr/>
            <p:nvPr/>
          </p:nvCxnSpPr>
          <p:spPr>
            <a:xfrm>
              <a:off x="0" y="234086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C7DD460B-BBE5-43D6-95DF-C1C1CC6239C6}"/>
                </a:ext>
              </a:extLst>
            </p:cNvPr>
            <p:cNvCxnSpPr/>
            <p:nvPr/>
          </p:nvCxnSpPr>
          <p:spPr>
            <a:xfrm>
              <a:off x="0" y="263347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7F5BEEB4-62B8-420A-9489-8319B9432C34}"/>
                </a:ext>
              </a:extLst>
            </p:cNvPr>
            <p:cNvCxnSpPr/>
            <p:nvPr/>
          </p:nvCxnSpPr>
          <p:spPr>
            <a:xfrm>
              <a:off x="0" y="292608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79242164-82A4-4DA9-B78C-33430C241872}"/>
                </a:ext>
              </a:extLst>
            </p:cNvPr>
            <p:cNvCxnSpPr/>
            <p:nvPr/>
          </p:nvCxnSpPr>
          <p:spPr>
            <a:xfrm>
              <a:off x="0" y="321868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1D8767DD-4892-4904-AE72-87087DD9CCC2}"/>
                </a:ext>
              </a:extLst>
            </p:cNvPr>
            <p:cNvCxnSpPr/>
            <p:nvPr/>
          </p:nvCxnSpPr>
          <p:spPr>
            <a:xfrm>
              <a:off x="0" y="351129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245FC793-2AD0-4021-B3FB-391EDDE6CB63}"/>
                </a:ext>
              </a:extLst>
            </p:cNvPr>
            <p:cNvCxnSpPr/>
            <p:nvPr/>
          </p:nvCxnSpPr>
          <p:spPr>
            <a:xfrm>
              <a:off x="0" y="380390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8091C6C8-296D-4AA9-8F03-7DEA5FA7D71A}"/>
                </a:ext>
              </a:extLst>
            </p:cNvPr>
            <p:cNvCxnSpPr/>
            <p:nvPr/>
          </p:nvCxnSpPr>
          <p:spPr>
            <a:xfrm>
              <a:off x="0" y="409651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71CBDA8A-698A-4B1C-BC41-CD72C2900FE8}"/>
                </a:ext>
              </a:extLst>
            </p:cNvPr>
            <p:cNvCxnSpPr/>
            <p:nvPr/>
          </p:nvCxnSpPr>
          <p:spPr>
            <a:xfrm>
              <a:off x="0" y="438912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F0780C82-EF19-43A2-BF1B-31FDFBA092CA}"/>
                </a:ext>
              </a:extLst>
            </p:cNvPr>
            <p:cNvCxnSpPr/>
            <p:nvPr/>
          </p:nvCxnSpPr>
          <p:spPr>
            <a:xfrm>
              <a:off x="0" y="4681728"/>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13492339-9370-44E2-8C4D-414393DEB764}"/>
                </a:ext>
              </a:extLst>
            </p:cNvPr>
            <p:cNvCxnSpPr/>
            <p:nvPr/>
          </p:nvCxnSpPr>
          <p:spPr>
            <a:xfrm>
              <a:off x="0" y="4974336"/>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EBF7CE2A-C0A7-4C6F-88B8-E40107AE34E8}"/>
                </a:ext>
              </a:extLst>
            </p:cNvPr>
            <p:cNvCxnSpPr/>
            <p:nvPr/>
          </p:nvCxnSpPr>
          <p:spPr>
            <a:xfrm>
              <a:off x="0" y="5266944"/>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CCD7A1D0-B060-4037-BFAE-80FAF89CC35F}"/>
                </a:ext>
              </a:extLst>
            </p:cNvPr>
            <p:cNvCxnSpPr/>
            <p:nvPr/>
          </p:nvCxnSpPr>
          <p:spPr>
            <a:xfrm>
              <a:off x="0" y="5559552"/>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2A121C21-7F60-43D7-B9B4-682B9D22E24D}"/>
                </a:ext>
              </a:extLst>
            </p:cNvPr>
            <p:cNvCxnSpPr/>
            <p:nvPr/>
          </p:nvCxnSpPr>
          <p:spPr>
            <a:xfrm>
              <a:off x="0" y="5852160"/>
              <a:ext cx="12188952" cy="0"/>
            </a:xfrm>
            <a:prstGeom prst="line">
              <a:avLst/>
            </a:prstGeom>
            <a:ln w="3175">
              <a:solidFill>
                <a:schemeClr val="tx1">
                  <a:alpha val="20000"/>
                </a:schemeClr>
              </a:solidFill>
              <a:headEnd type="none"/>
              <a:tailEnd type="none"/>
            </a:ln>
          </p:spPr>
          <p:style>
            <a:lnRef idx="1">
              <a:schemeClr val="accent1"/>
            </a:lnRef>
            <a:fillRef idx="0">
              <a:schemeClr val="accent1"/>
            </a:fillRef>
            <a:effectRef idx="0">
              <a:schemeClr val="accent1"/>
            </a:effectRef>
            <a:fontRef idx="minor">
              <a:schemeClr val="tx1"/>
            </a:fontRef>
          </p:style>
        </p:cxnSp>
      </p:grpSp>
      <p:sp>
        <p:nvSpPr>
          <p:cNvPr id="3" name=".64 square" hidden="1">
            <a:extLst>
              <a:ext uri="{FF2B5EF4-FFF2-40B4-BE49-F238E27FC236}">
                <a16:creationId xmlns:a16="http://schemas.microsoft.com/office/drawing/2014/main" id="{90E0CE0A-15D7-405F-8DFA-B7F5AF47B03C}"/>
              </a:ext>
            </a:extLst>
          </p:cNvPr>
          <p:cNvSpPr/>
          <p:nvPr/>
        </p:nvSpPr>
        <p:spPr bwMode="auto">
          <a:xfrm>
            <a:off x="0" y="0"/>
            <a:ext cx="585216" cy="585216"/>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sp>
        <p:nvSpPr>
          <p:cNvPr id="35" name=".32 square" hidden="1">
            <a:extLst>
              <a:ext uri="{FF2B5EF4-FFF2-40B4-BE49-F238E27FC236}">
                <a16:creationId xmlns:a16="http://schemas.microsoft.com/office/drawing/2014/main" id="{09835393-211C-428D-B22F-51EE7A413599}"/>
              </a:ext>
            </a:extLst>
          </p:cNvPr>
          <p:cNvSpPr/>
          <p:nvPr/>
        </p:nvSpPr>
        <p:spPr bwMode="auto">
          <a:xfrm>
            <a:off x="0" y="0"/>
            <a:ext cx="292608" cy="292608"/>
          </a:xfrm>
          <a:prstGeom prst="rect">
            <a:avLst/>
          </a:prstGeom>
          <a:solidFill>
            <a:schemeClr val="tx1">
              <a:alpha val="17000"/>
            </a:schemeClr>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lnSpc>
                <a:spcPct val="90000"/>
              </a:lnSpc>
              <a:spcBef>
                <a:spcPct val="0"/>
              </a:spcBef>
              <a:spcAft>
                <a:spcPct val="0"/>
              </a:spcAft>
            </a:pPr>
            <a:endParaRPr lang="en-US" sz="2400">
              <a:gradFill>
                <a:gsLst>
                  <a:gs pos="0">
                    <a:srgbClr val="FFFFFF"/>
                  </a:gs>
                  <a:gs pos="100000">
                    <a:srgbClr val="FFFFFF"/>
                  </a:gs>
                </a:gsLst>
                <a:lin ang="5400000" scaled="0"/>
              </a:gradFill>
              <a:ea typeface="Segoe UI" pitchFamily="34" charset="0"/>
              <a:cs typeface="Segoe UI" pitchFamily="34" charset="0"/>
            </a:endParaRPr>
          </a:p>
        </p:txBody>
      </p:sp>
      <p:pic>
        <p:nvPicPr>
          <p:cNvPr id="144" name="Graphic 143">
            <a:extLst>
              <a:ext uri="{FF2B5EF4-FFF2-40B4-BE49-F238E27FC236}">
                <a16:creationId xmlns:a16="http://schemas.microsoft.com/office/drawing/2014/main" id="{55FCE7D5-5796-0746-3173-EB75FBE85E45}"/>
              </a:ext>
            </a:extLst>
          </p:cNvPr>
          <p:cNvPicPr>
            <a:picLocks noChangeAspect="1"/>
          </p:cNvPicPr>
          <p:nvPr/>
        </p:nvPicPr>
        <p:blipFill>
          <a:blip r:embed="rId3">
            <a:extLst>
              <a:ext uri="{96DAC541-7B7A-43D3-8B79-37D633B846F1}">
                <asvg:svgBlip xmlns:asvg="http://schemas.microsoft.com/office/drawing/2016/SVG/main" r:embed="rId4"/>
              </a:ext>
            </a:extLst>
          </a:blip>
          <a:srcRect/>
          <a:stretch/>
        </p:blipFill>
        <p:spPr>
          <a:xfrm rot="5400000">
            <a:off x="9509919" y="2743200"/>
            <a:ext cx="6858000" cy="1371600"/>
          </a:xfrm>
          <a:prstGeom prst="rect">
            <a:avLst/>
          </a:prstGeom>
        </p:spPr>
      </p:pic>
    </p:spTree>
    <p:extLst>
      <p:ext uri="{BB962C8B-B14F-4D97-AF65-F5344CB8AC3E}">
        <p14:creationId xmlns:p14="http://schemas.microsoft.com/office/powerpoint/2010/main" val="963631770"/>
      </p:ext>
    </p:extLst>
  </p:cSld>
  <p:clrMap bg1="dk1" tx1="lt1" bg2="dk2" tx2="lt2" accent1="accent1" accent2="accent2" accent3="accent3" accent4="accent4" accent5="accent5" accent6="accent6" hlink="hlink" folHlink="folHlink"/>
  <p:sldLayoutIdLst>
    <p:sldLayoutId id="2147500233" r:id="rId1"/>
  </p:sldLayoutIdLst>
  <p:transition>
    <p:fade/>
  </p:transition>
  <p:hf sldNum="0" hdr="0" ftr="0" dt="0"/>
  <p:txStyles>
    <p:title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p:titleStyle>
    <p:bodyStyle>
      <a:lvl1pPr marL="2286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800" kern="1200" spc="0" baseline="0">
          <a:solidFill>
            <a:schemeClr val="tx1"/>
          </a:solidFill>
          <a:latin typeface="+mn-lt"/>
          <a:ea typeface="+mn-ea"/>
          <a:cs typeface="Segoe UI" panose="020B0502040204020203" pitchFamily="34" charset="0"/>
        </a:defRPr>
      </a:lvl1pPr>
      <a:lvl2pPr marL="457200" marR="0" indent="-228600"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2000" kern="1200" spc="0" baseline="0">
          <a:solidFill>
            <a:schemeClr val="tx1"/>
          </a:solidFill>
          <a:latin typeface="+mn-lt"/>
          <a:ea typeface="+mn-ea"/>
          <a:cs typeface="+mn-cs"/>
        </a:defRPr>
      </a:lvl2pPr>
      <a:lvl3pPr marL="657225" marR="0" indent="-20002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600" kern="1200" spc="0" baseline="0">
          <a:solidFill>
            <a:schemeClr val="tx1"/>
          </a:solidFill>
          <a:latin typeface="+mn-lt"/>
          <a:ea typeface="+mn-ea"/>
          <a:cs typeface="+mn-cs"/>
        </a:defRPr>
      </a:lvl3pPr>
      <a:lvl4pPr marL="842963" marR="0" indent="-1809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4pPr>
      <a:lvl5pPr marL="1023938" marR="0" indent="-168275" algn="l" defTabSz="932742" rtl="0" eaLnBrk="1" fontAlgn="auto" latinLnBrk="0" hangingPunct="1">
        <a:lnSpc>
          <a:spcPct val="100000"/>
        </a:lnSpc>
        <a:spcBef>
          <a:spcPct val="20000"/>
        </a:spcBef>
        <a:spcAft>
          <a:spcPts val="0"/>
        </a:spcAft>
        <a:buClrTx/>
        <a:buSzPct val="90000"/>
        <a:buFont typeface="Wingdings" panose="05000000000000000000" pitchFamily="2" charset="2"/>
        <a:buChar char=""/>
        <a:tabLst/>
        <a:defRPr sz="1400" kern="1200" spc="0" baseline="0">
          <a:solidFill>
            <a:schemeClr val="tx1"/>
          </a:solidFill>
          <a:latin typeface="+mn-lt"/>
          <a:ea typeface="+mn-ea"/>
          <a:cs typeface="+mn-cs"/>
        </a:defRPr>
      </a:lvl5pPr>
      <a:lvl6pPr marL="2565040"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3031412"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97783"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964155" indent="-233186" algn="l" defTabSz="932742"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6" pos="368">
          <p15:clr>
            <a:srgbClr val="C35EA4"/>
          </p15:clr>
        </p15:guide>
        <p15:guide id="17" pos="7313">
          <p15:clr>
            <a:srgbClr val="C35EA4"/>
          </p15:clr>
        </p15:guide>
        <p15:guide id="25" orient="horz" pos="369">
          <p15:clr>
            <a:srgbClr val="C35EA4"/>
          </p15:clr>
        </p15:guide>
        <p15:guide id="26" orient="horz" pos="3949">
          <p15:clr>
            <a:srgbClr val="C35EA4"/>
          </p15:clr>
        </p15:guide>
        <p15:guide id="27" orient="horz" pos="184">
          <p15:clr>
            <a:srgbClr val="A4A3A4"/>
          </p15:clr>
        </p15:guide>
        <p15:guide id="28" pos="185">
          <p15:clr>
            <a:srgbClr val="A4A3A4"/>
          </p15:clr>
        </p15:guide>
        <p15:guide id="29" orient="horz" pos="4135">
          <p15:clr>
            <a:srgbClr val="A4A3A4"/>
          </p15:clr>
        </p15:guide>
        <p15:guide id="30" pos="7495">
          <p15:clr>
            <a:srgbClr val="A4A3A4"/>
          </p15:clr>
        </p15:guide>
        <p15:guide id="31" orient="horz" pos="4008">
          <p15:clr>
            <a:srgbClr val="F26B43"/>
          </p15:clr>
        </p15:guide>
      </p15:sldGuideLst>
    </p:ext>
  </p:extLst>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334414A-2133-77DC-3882-D81141CDC5E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8CB3D26-ABAB-420E-C25C-DF0B00BEB8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3BDA19C-744F-644D-377D-FFA6A39A62C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64C41B8D-EF06-49EC-8D6D-D79E35A3A61C}" type="datetimeFigureOut">
              <a:rPr lang="en-US" smtClean="0"/>
              <a:t>7/26/24</a:t>
            </a:fld>
            <a:endParaRPr lang="en-US"/>
          </a:p>
        </p:txBody>
      </p:sp>
      <p:sp>
        <p:nvSpPr>
          <p:cNvPr id="5" name="Footer Placeholder 4">
            <a:extLst>
              <a:ext uri="{FF2B5EF4-FFF2-40B4-BE49-F238E27FC236}">
                <a16:creationId xmlns:a16="http://schemas.microsoft.com/office/drawing/2014/main" id="{179AB8DF-4995-A79E-7819-B7A32EFB483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94630240-5F20-E1A9-9F52-2C5DAE713F9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957AB4A-75F7-44E7-B599-55D893D3AF07}" type="slidenum">
              <a:rPr lang="en-US" smtClean="0"/>
              <a:t>‹#›</a:t>
            </a:fld>
            <a:endParaRPr lang="en-US"/>
          </a:p>
        </p:txBody>
      </p:sp>
    </p:spTree>
    <p:extLst>
      <p:ext uri="{BB962C8B-B14F-4D97-AF65-F5344CB8AC3E}">
        <p14:creationId xmlns:p14="http://schemas.microsoft.com/office/powerpoint/2010/main" val="1738445792"/>
      </p:ext>
    </p:extLst>
  </p:cSld>
  <p:clrMap bg1="lt1" tx1="dk1" bg2="lt2" tx2="dk2" accent1="accent1" accent2="accent2" accent3="accent3" accent4="accent4" accent5="accent5" accent6="accent6" hlink="hlink" folHlink="folHlink"/>
  <p:sldLayoutIdLst>
    <p:sldLayoutId id="2147500235" r:id="rId1"/>
    <p:sldLayoutId id="2147500236" r:id="rId2"/>
    <p:sldLayoutId id="2147500237" r:id="rId3"/>
    <p:sldLayoutId id="2147500238" r:id="rId4"/>
    <p:sldLayoutId id="2147500239" r:id="rId5"/>
    <p:sldLayoutId id="2147500240" r:id="rId6"/>
    <p:sldLayoutId id="2147500241" r:id="rId7"/>
    <p:sldLayoutId id="2147500242" r:id="rId8"/>
    <p:sldLayoutId id="2147500243" r:id="rId9"/>
    <p:sldLayoutId id="2147500244" r:id="rId10"/>
    <p:sldLayoutId id="214750024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5.xml"/><Relationship Id="rId4" Type="http://schemas.openxmlformats.org/officeDocument/2006/relationships/image" Target="../media/image11.svg"/></Relationships>
</file>

<file path=ppt/slides/_rels/slide11.xml.rels><?xml version="1.0" encoding="UTF-8" standalone="yes"?>
<Relationships xmlns="http://schemas.openxmlformats.org/package/2006/relationships"><Relationship Id="rId3" Type="http://schemas.openxmlformats.org/officeDocument/2006/relationships/hyperlink" Target="https://learn.microsoft.com/en-us/azure/ai-studio/media/concepts/resource-provider-connected-resources.svg" TargetMode="External"/><Relationship Id="rId2" Type="http://schemas.openxmlformats.org/officeDocument/2006/relationships/image" Target="../media/image12.png"/><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2.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learn.microsoft.com/en-us/azure/ai-studio/concepts/ai-resources" TargetMode="External"/><Relationship Id="rId2" Type="http://schemas.openxmlformats.org/officeDocument/2006/relationships/hyperlink" Target="https://learn.microsoft.com/en-us/azure/ai-studio/how-to/develop/vscode" TargetMode="External"/><Relationship Id="rId1" Type="http://schemas.openxmlformats.org/officeDocument/2006/relationships/slideLayout" Target="../slideLayouts/slideLayout13.xml"/><Relationship Id="rId4" Type="http://schemas.openxmlformats.org/officeDocument/2006/relationships/hyperlink" Target="https://learn.microsoft.com/en-us/azure/ai-studio/how-to/create-projects"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00FCF9C-C3B6-3B6D-896B-47292423199E}"/>
              </a:ext>
            </a:extLst>
          </p:cNvPr>
          <p:cNvSpPr>
            <a:spLocks noGrp="1"/>
          </p:cNvSpPr>
          <p:nvPr>
            <p:ph type="title"/>
          </p:nvPr>
        </p:nvSpPr>
        <p:spPr>
          <a:xfrm>
            <a:off x="584200" y="1320270"/>
            <a:ext cx="4618599" cy="1846659"/>
          </a:xfrm>
        </p:spPr>
        <p:txBody>
          <a:bodyPr/>
          <a:lstStyle/>
          <a:p>
            <a:r>
              <a:rPr lang="en-US">
                <a:cs typeface="Segoe UI"/>
              </a:rPr>
              <a:t>Getting started with Azure AI Studio</a:t>
            </a:r>
            <a:endParaRPr lang="en-US"/>
          </a:p>
        </p:txBody>
      </p:sp>
      <p:sp>
        <p:nvSpPr>
          <p:cNvPr id="7" name="Text Placeholder 6">
            <a:extLst>
              <a:ext uri="{FF2B5EF4-FFF2-40B4-BE49-F238E27FC236}">
                <a16:creationId xmlns:a16="http://schemas.microsoft.com/office/drawing/2014/main" id="{47E32FDB-E038-D374-E53F-21E5A5CAD038}"/>
              </a:ext>
            </a:extLst>
          </p:cNvPr>
          <p:cNvSpPr>
            <a:spLocks noGrp="1"/>
          </p:cNvSpPr>
          <p:nvPr>
            <p:ph type="body" sz="quarter" idx="12"/>
          </p:nvPr>
        </p:nvSpPr>
        <p:spPr>
          <a:xfrm>
            <a:off x="584200" y="3379076"/>
            <a:ext cx="4176986" cy="492443"/>
          </a:xfrm>
        </p:spPr>
        <p:txBody>
          <a:bodyPr vert="horz" wrap="square" lIns="0" tIns="0" rIns="0" bIns="0" rtlCol="0" anchor="t">
            <a:spAutoFit/>
          </a:bodyPr>
          <a:lstStyle/>
          <a:p>
            <a:r>
              <a:rPr lang="en-US" dirty="0">
                <a:cs typeface="Segoe UI"/>
              </a:rPr>
              <a:t>Swaminathan Vetri</a:t>
            </a:r>
          </a:p>
          <a:p>
            <a:r>
              <a:rPr lang="en-US" dirty="0">
                <a:cs typeface="Segoe UI"/>
              </a:rPr>
              <a:t>Lead Platform Architect, Maersk</a:t>
            </a:r>
            <a:endParaRPr lang="en-US" dirty="0"/>
          </a:p>
        </p:txBody>
      </p:sp>
    </p:spTree>
    <p:extLst>
      <p:ext uri="{BB962C8B-B14F-4D97-AF65-F5344CB8AC3E}">
        <p14:creationId xmlns:p14="http://schemas.microsoft.com/office/powerpoint/2010/main" val="2894838476"/>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Rectangle: Top Corners Rounded 28">
            <a:extLst>
              <a:ext uri="{FF2B5EF4-FFF2-40B4-BE49-F238E27FC236}">
                <a16:creationId xmlns:a16="http://schemas.microsoft.com/office/drawing/2014/main" id="{980751FE-EC42-E9BB-F4E5-8AE7440D1920}"/>
              </a:ext>
              <a:ext uri="{C183D7F6-B498-43B3-948B-1728B52AA6E4}">
                <adec:decorative xmlns:adec="http://schemas.microsoft.com/office/drawing/2017/decorative" val="1"/>
              </a:ext>
            </a:extLst>
          </p:cNvPr>
          <p:cNvSpPr>
            <a:spLocks/>
          </p:cNvSpPr>
          <p:nvPr/>
        </p:nvSpPr>
        <p:spPr bwMode="auto">
          <a:xfrm>
            <a:off x="583399" y="2181424"/>
            <a:ext cx="11025202" cy="3206121"/>
          </a:xfrm>
          <a:prstGeom prst="round2SameRect">
            <a:avLst>
              <a:gd name="adj1" fmla="val 9051"/>
              <a:gd name="adj2" fmla="val 0"/>
            </a:avLst>
          </a:prstGeom>
          <a:gradFill>
            <a:gsLst>
              <a:gs pos="0">
                <a:schemeClr val="bg1"/>
              </a:gs>
              <a:gs pos="23576">
                <a:schemeClr val="bg1">
                  <a:lumMod val="90000"/>
                  <a:lumOff val="10000"/>
                  <a:alpha val="50000"/>
                </a:schemeClr>
              </a:gs>
              <a:gs pos="56000">
                <a:schemeClr val="bg1">
                  <a:lumMod val="90000"/>
                  <a:lumOff val="10000"/>
                  <a:alpha val="50000"/>
                </a:schemeClr>
              </a:gs>
              <a:gs pos="100000">
                <a:schemeClr val="bg1">
                  <a:lumMod val="90000"/>
                  <a:lumOff val="10000"/>
                  <a:alpha val="0"/>
                </a:schemeClr>
              </a:gs>
            </a:gsLst>
            <a:lin ang="5400000" scaled="1"/>
          </a:gradFill>
          <a:ln w="12700">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54" tIns="146284" rIns="182854" bIns="146284" numCol="1" spcCol="0" rtlCol="0" fromWordArt="0" anchor="t" anchorCtr="0" forceAA="0" compatLnSpc="1">
            <a:prstTxWarp prst="textNoShape">
              <a:avLst/>
            </a:prstTxWarp>
            <a:noAutofit/>
          </a:bodyPr>
          <a:lstStyle/>
          <a:p>
            <a:pPr marL="0" marR="0" lvl="0" indent="0" algn="l" defTabSz="932293" rtl="0" eaLnBrk="1" fontAlgn="base" latinLnBrk="0" hangingPunct="1">
              <a:lnSpc>
                <a:spcPct val="100000"/>
              </a:lnSpc>
              <a:spcBef>
                <a:spcPct val="0"/>
              </a:spcBef>
              <a:spcAft>
                <a:spcPct val="0"/>
              </a:spcAft>
              <a:buClrTx/>
              <a:buSzTx/>
              <a:buFontTx/>
              <a:buNone/>
              <a:tabLst/>
              <a:defRPr/>
            </a:pPr>
            <a:endParaRPr kumimoji="0" lang="en-US" sz="2000" b="0" i="0" u="none" strike="noStrike" kern="1200" cap="none" spc="0" normalizeH="0" baseline="0" noProof="0">
              <a:ln>
                <a:noFill/>
              </a:ln>
              <a:solidFill>
                <a:srgbClr val="000000"/>
              </a:solidFill>
              <a:effectLst/>
              <a:uLnTx/>
              <a:uFillTx/>
              <a:latin typeface="Segoe UI"/>
              <a:ea typeface="+mn-ea"/>
              <a:cs typeface="Segoe UI" pitchFamily="34" charset="0"/>
            </a:endParaRPr>
          </a:p>
        </p:txBody>
      </p:sp>
      <p:sp>
        <p:nvSpPr>
          <p:cNvPr id="47" name="Freeform: Shape 46">
            <a:extLst>
              <a:ext uri="{FF2B5EF4-FFF2-40B4-BE49-F238E27FC236}">
                <a16:creationId xmlns:a16="http://schemas.microsoft.com/office/drawing/2014/main" id="{DE7E477E-A5D0-B587-1235-A4D3F928055F}"/>
              </a:ext>
              <a:ext uri="{C183D7F6-B498-43B3-948B-1728B52AA6E4}">
                <adec:decorative xmlns:adec="http://schemas.microsoft.com/office/drawing/2017/decorative" val="1"/>
              </a:ext>
            </a:extLst>
          </p:cNvPr>
          <p:cNvSpPr>
            <a:spLocks/>
          </p:cNvSpPr>
          <p:nvPr/>
        </p:nvSpPr>
        <p:spPr bwMode="auto">
          <a:xfrm rot="5400000" flipV="1">
            <a:off x="992082" y="1766364"/>
            <a:ext cx="4200645" cy="5018011"/>
          </a:xfrm>
          <a:custGeom>
            <a:avLst/>
            <a:gdLst>
              <a:gd name="connsiteX0" fmla="*/ 3538635 w 3538635"/>
              <a:gd name="connsiteY0" fmla="*/ 246254 h 5018723"/>
              <a:gd name="connsiteX1" fmla="*/ 3538635 w 3538635"/>
              <a:gd name="connsiteY1" fmla="*/ 5018723 h 5018723"/>
              <a:gd name="connsiteX2" fmla="*/ 0 w 3538635"/>
              <a:gd name="connsiteY2" fmla="*/ 5018723 h 5018723"/>
              <a:gd name="connsiteX3" fmla="*/ 0 w 3538635"/>
              <a:gd name="connsiteY3" fmla="*/ 246254 h 5018723"/>
              <a:gd name="connsiteX4" fmla="*/ 246254 w 3538635"/>
              <a:gd name="connsiteY4" fmla="*/ 0 h 5018723"/>
              <a:gd name="connsiteX5" fmla="*/ 3292381 w 3538635"/>
              <a:gd name="connsiteY5" fmla="*/ 0 h 5018723"/>
              <a:gd name="connsiteX6" fmla="*/ 3538635 w 3538635"/>
              <a:gd name="connsiteY6" fmla="*/ 246254 h 5018723"/>
              <a:gd name="connsiteX0" fmla="*/ 3538635 w 3630075"/>
              <a:gd name="connsiteY0" fmla="*/ 5018723 h 5110163"/>
              <a:gd name="connsiteX1" fmla="*/ 0 w 3630075"/>
              <a:gd name="connsiteY1" fmla="*/ 5018723 h 5110163"/>
              <a:gd name="connsiteX2" fmla="*/ 0 w 3630075"/>
              <a:gd name="connsiteY2" fmla="*/ 246254 h 5110163"/>
              <a:gd name="connsiteX3" fmla="*/ 246254 w 3630075"/>
              <a:gd name="connsiteY3" fmla="*/ 0 h 5110163"/>
              <a:gd name="connsiteX4" fmla="*/ 3292381 w 3630075"/>
              <a:gd name="connsiteY4" fmla="*/ 0 h 5110163"/>
              <a:gd name="connsiteX5" fmla="*/ 3538635 w 3630075"/>
              <a:gd name="connsiteY5" fmla="*/ 246254 h 5110163"/>
              <a:gd name="connsiteX6" fmla="*/ 3630075 w 3630075"/>
              <a:gd name="connsiteY6" fmla="*/ 5110163 h 5110163"/>
              <a:gd name="connsiteX0" fmla="*/ 3538635 w 3538635"/>
              <a:gd name="connsiteY0" fmla="*/ 5018723 h 5018723"/>
              <a:gd name="connsiteX1" fmla="*/ 0 w 3538635"/>
              <a:gd name="connsiteY1" fmla="*/ 5018723 h 5018723"/>
              <a:gd name="connsiteX2" fmla="*/ 0 w 3538635"/>
              <a:gd name="connsiteY2" fmla="*/ 246254 h 5018723"/>
              <a:gd name="connsiteX3" fmla="*/ 246254 w 3538635"/>
              <a:gd name="connsiteY3" fmla="*/ 0 h 5018723"/>
              <a:gd name="connsiteX4" fmla="*/ 3292381 w 3538635"/>
              <a:gd name="connsiteY4" fmla="*/ 0 h 5018723"/>
              <a:gd name="connsiteX5" fmla="*/ 3538635 w 3538635"/>
              <a:gd name="connsiteY5" fmla="*/ 246254 h 5018723"/>
              <a:gd name="connsiteX0" fmla="*/ 0 w 3538635"/>
              <a:gd name="connsiteY0" fmla="*/ 5018723 h 5018723"/>
              <a:gd name="connsiteX1" fmla="*/ 0 w 3538635"/>
              <a:gd name="connsiteY1" fmla="*/ 246254 h 5018723"/>
              <a:gd name="connsiteX2" fmla="*/ 246254 w 3538635"/>
              <a:gd name="connsiteY2" fmla="*/ 0 h 5018723"/>
              <a:gd name="connsiteX3" fmla="*/ 3292381 w 3538635"/>
              <a:gd name="connsiteY3" fmla="*/ 0 h 5018723"/>
              <a:gd name="connsiteX4" fmla="*/ 3538635 w 3538635"/>
              <a:gd name="connsiteY4" fmla="*/ 246254 h 501872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538635" h="5018723">
                <a:moveTo>
                  <a:pt x="0" y="5018723"/>
                </a:moveTo>
                <a:lnTo>
                  <a:pt x="0" y="246254"/>
                </a:lnTo>
                <a:cubicBezTo>
                  <a:pt x="0" y="110252"/>
                  <a:pt x="110252" y="0"/>
                  <a:pt x="246254" y="0"/>
                </a:cubicBezTo>
                <a:lnTo>
                  <a:pt x="3292381" y="0"/>
                </a:lnTo>
                <a:cubicBezTo>
                  <a:pt x="3428383" y="0"/>
                  <a:pt x="3538635" y="110252"/>
                  <a:pt x="3538635" y="246254"/>
                </a:cubicBezTo>
              </a:path>
            </a:pathLst>
          </a:custGeom>
          <a:noFill/>
          <a:ln w="9525" cap="flat" cmpd="sng" algn="ctr">
            <a:gradFill flip="none" rotWithShape="1">
              <a:gsLst>
                <a:gs pos="0">
                  <a:schemeClr val="tx1"/>
                </a:gs>
                <a:gs pos="100000">
                  <a:srgbClr val="FFFFFF">
                    <a:alpha val="0"/>
                  </a:srgbClr>
                </a:gs>
                <a:gs pos="76000">
                  <a:srgbClr val="FFFFFF">
                    <a:alpha val="0"/>
                  </a:srgbClr>
                </a:gs>
              </a:gsLst>
              <a:lin ang="0" scaled="1"/>
              <a:tileRect/>
            </a:grad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10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48" name="Freeform: Shape 47">
            <a:extLst>
              <a:ext uri="{FF2B5EF4-FFF2-40B4-BE49-F238E27FC236}">
                <a16:creationId xmlns:a16="http://schemas.microsoft.com/office/drawing/2014/main" id="{46FFDDE4-27B5-C2DD-03E2-8FCEE759F5AC}"/>
              </a:ext>
              <a:ext uri="{C183D7F6-B498-43B3-948B-1728B52AA6E4}">
                <adec:decorative xmlns:adec="http://schemas.microsoft.com/office/drawing/2017/decorative" val="1"/>
              </a:ext>
            </a:extLst>
          </p:cNvPr>
          <p:cNvSpPr>
            <a:spLocks/>
          </p:cNvSpPr>
          <p:nvPr/>
        </p:nvSpPr>
        <p:spPr bwMode="auto">
          <a:xfrm rot="16200000" flipH="1" flipV="1">
            <a:off x="6679758" y="1446845"/>
            <a:ext cx="4200644" cy="5657046"/>
          </a:xfrm>
          <a:custGeom>
            <a:avLst/>
            <a:gdLst>
              <a:gd name="connsiteX0" fmla="*/ 3538635 w 3538635"/>
              <a:gd name="connsiteY0" fmla="*/ 5657849 h 5657849"/>
              <a:gd name="connsiteX1" fmla="*/ 3538635 w 3538635"/>
              <a:gd name="connsiteY1" fmla="*/ 246255 h 5657849"/>
              <a:gd name="connsiteX2" fmla="*/ 3292381 w 3538635"/>
              <a:gd name="connsiteY2" fmla="*/ 0 h 5657849"/>
              <a:gd name="connsiteX3" fmla="*/ 246254 w 3538635"/>
              <a:gd name="connsiteY3" fmla="*/ 0 h 5657849"/>
              <a:gd name="connsiteX4" fmla="*/ 0 w 3538635"/>
              <a:gd name="connsiteY4" fmla="*/ 246255 h 5657849"/>
              <a:gd name="connsiteX5" fmla="*/ 0 w 3538635"/>
              <a:gd name="connsiteY5" fmla="*/ 5657849 h 5657849"/>
              <a:gd name="connsiteX0" fmla="*/ 3538635 w 3630075"/>
              <a:gd name="connsiteY0" fmla="*/ 5657849 h 5749289"/>
              <a:gd name="connsiteX1" fmla="*/ 3538635 w 3630075"/>
              <a:gd name="connsiteY1" fmla="*/ 246255 h 5749289"/>
              <a:gd name="connsiteX2" fmla="*/ 3292381 w 3630075"/>
              <a:gd name="connsiteY2" fmla="*/ 0 h 5749289"/>
              <a:gd name="connsiteX3" fmla="*/ 246254 w 3630075"/>
              <a:gd name="connsiteY3" fmla="*/ 0 h 5749289"/>
              <a:gd name="connsiteX4" fmla="*/ 0 w 3630075"/>
              <a:gd name="connsiteY4" fmla="*/ 246255 h 5749289"/>
              <a:gd name="connsiteX5" fmla="*/ 0 w 3630075"/>
              <a:gd name="connsiteY5" fmla="*/ 5657849 h 5749289"/>
              <a:gd name="connsiteX6" fmla="*/ 3630075 w 3630075"/>
              <a:gd name="connsiteY6" fmla="*/ 5749289 h 5749289"/>
              <a:gd name="connsiteX0" fmla="*/ 3538635 w 3538635"/>
              <a:gd name="connsiteY0" fmla="*/ 5657849 h 5657849"/>
              <a:gd name="connsiteX1" fmla="*/ 3538635 w 3538635"/>
              <a:gd name="connsiteY1" fmla="*/ 246255 h 5657849"/>
              <a:gd name="connsiteX2" fmla="*/ 3292381 w 3538635"/>
              <a:gd name="connsiteY2" fmla="*/ 0 h 5657849"/>
              <a:gd name="connsiteX3" fmla="*/ 246254 w 3538635"/>
              <a:gd name="connsiteY3" fmla="*/ 0 h 5657849"/>
              <a:gd name="connsiteX4" fmla="*/ 0 w 3538635"/>
              <a:gd name="connsiteY4" fmla="*/ 246255 h 5657849"/>
              <a:gd name="connsiteX5" fmla="*/ 0 w 3538635"/>
              <a:gd name="connsiteY5" fmla="*/ 5657849 h 5657849"/>
              <a:gd name="connsiteX0" fmla="*/ 3538635 w 3538635"/>
              <a:gd name="connsiteY0" fmla="*/ 246255 h 5657849"/>
              <a:gd name="connsiteX1" fmla="*/ 3292381 w 3538635"/>
              <a:gd name="connsiteY1" fmla="*/ 0 h 5657849"/>
              <a:gd name="connsiteX2" fmla="*/ 246254 w 3538635"/>
              <a:gd name="connsiteY2" fmla="*/ 0 h 5657849"/>
              <a:gd name="connsiteX3" fmla="*/ 0 w 3538635"/>
              <a:gd name="connsiteY3" fmla="*/ 246255 h 5657849"/>
              <a:gd name="connsiteX4" fmla="*/ 0 w 3538635"/>
              <a:gd name="connsiteY4" fmla="*/ 5657849 h 5657849"/>
              <a:gd name="connsiteX0" fmla="*/ 3292381 w 3292381"/>
              <a:gd name="connsiteY0" fmla="*/ 0 h 5657849"/>
              <a:gd name="connsiteX1" fmla="*/ 246254 w 3292381"/>
              <a:gd name="connsiteY1" fmla="*/ 0 h 5657849"/>
              <a:gd name="connsiteX2" fmla="*/ 0 w 3292381"/>
              <a:gd name="connsiteY2" fmla="*/ 246255 h 5657849"/>
              <a:gd name="connsiteX3" fmla="*/ 0 w 3292381"/>
              <a:gd name="connsiteY3" fmla="*/ 5657849 h 5657849"/>
            </a:gdLst>
            <a:ahLst/>
            <a:cxnLst>
              <a:cxn ang="0">
                <a:pos x="connsiteX0" y="connsiteY0"/>
              </a:cxn>
              <a:cxn ang="0">
                <a:pos x="connsiteX1" y="connsiteY1"/>
              </a:cxn>
              <a:cxn ang="0">
                <a:pos x="connsiteX2" y="connsiteY2"/>
              </a:cxn>
              <a:cxn ang="0">
                <a:pos x="connsiteX3" y="connsiteY3"/>
              </a:cxn>
            </a:cxnLst>
            <a:rect l="l" t="t" r="r" b="b"/>
            <a:pathLst>
              <a:path w="3292381" h="5657849">
                <a:moveTo>
                  <a:pt x="3292381" y="0"/>
                </a:moveTo>
                <a:lnTo>
                  <a:pt x="246254" y="0"/>
                </a:lnTo>
                <a:cubicBezTo>
                  <a:pt x="110252" y="0"/>
                  <a:pt x="0" y="110253"/>
                  <a:pt x="0" y="246255"/>
                </a:cubicBezTo>
                <a:lnTo>
                  <a:pt x="0" y="5657849"/>
                </a:lnTo>
              </a:path>
            </a:pathLst>
          </a:custGeom>
          <a:noFill/>
          <a:ln w="9525" cap="flat" cmpd="sng" algn="ctr">
            <a:gradFill flip="none" rotWithShape="1">
              <a:gsLst>
                <a:gs pos="0">
                  <a:schemeClr val="tx1"/>
                </a:gs>
                <a:gs pos="100000">
                  <a:srgbClr val="FFFFFF">
                    <a:alpha val="0"/>
                  </a:srgbClr>
                </a:gs>
                <a:gs pos="76000">
                  <a:srgbClr val="FFFFFF">
                    <a:alpha val="0"/>
                  </a:srgbClr>
                </a:gs>
              </a:gsLst>
              <a:lin ang="0" scaled="1"/>
              <a:tileRect/>
            </a:gradFill>
            <a:prstDash val="solid"/>
            <a:headEnd type="none" w="med" len="med"/>
            <a:tailEnd type="none" w="med" len="med"/>
          </a:ln>
          <a:effectLst/>
        </p:spPr>
        <p:txBody>
          <a:bodyPr rot="0" spcFirstLastPara="0" vertOverflow="overflow" horzOverflow="overflow" vert="horz" wrap="square" lIns="179259" tIns="143407" rIns="179259" bIns="143407" numCol="1" spcCol="0" rtlCol="0" fromWordArt="0" anchor="t" anchorCtr="0" forceAA="0" compatLnSpc="1">
            <a:prstTxWarp prst="textNoShape">
              <a:avLst/>
            </a:prstTxWarp>
            <a:noAutofit/>
          </a:bodyPr>
          <a:lstStyle/>
          <a:p>
            <a:pPr marL="0" marR="0" lvl="0" indent="0" algn="ctr" defTabSz="913927" rtl="0" eaLnBrk="1" fontAlgn="base" latinLnBrk="0" hangingPunct="1">
              <a:lnSpc>
                <a:spcPct val="100000"/>
              </a:lnSpc>
              <a:spcBef>
                <a:spcPct val="0"/>
              </a:spcBef>
              <a:spcAft>
                <a:spcPct val="0"/>
              </a:spcAft>
              <a:buClrTx/>
              <a:buSzTx/>
              <a:buFontTx/>
              <a:buNone/>
              <a:tabLst/>
              <a:defRPr/>
            </a:pPr>
            <a:endParaRPr kumimoji="0" lang="en-US" sz="2353" b="0" i="0" u="none" strike="noStrike" kern="0" cap="none" spc="0" normalizeH="0" baseline="0" noProof="0" err="1">
              <a:ln>
                <a:noFill/>
              </a:ln>
              <a:gradFill>
                <a:gsLst>
                  <a:gs pos="0">
                    <a:srgbClr val="FFFFFF"/>
                  </a:gs>
                  <a:gs pos="100000">
                    <a:srgbClr val="FFFFFF"/>
                  </a:gs>
                </a:gsLst>
                <a:lin ang="5400000" scaled="0"/>
              </a:gradFill>
              <a:effectLst/>
              <a:uLnTx/>
              <a:uFillTx/>
              <a:latin typeface="Segoe UI"/>
              <a:ea typeface="Segoe UI" pitchFamily="34" charset="0"/>
              <a:cs typeface="Segoe UI" pitchFamily="34" charset="0"/>
            </a:endParaRPr>
          </a:p>
        </p:txBody>
      </p:sp>
      <p:sp>
        <p:nvSpPr>
          <p:cNvPr id="9" name="Title 1">
            <a:extLst>
              <a:ext uri="{FF2B5EF4-FFF2-40B4-BE49-F238E27FC236}">
                <a16:creationId xmlns:a16="http://schemas.microsoft.com/office/drawing/2014/main" id="{21C05D58-6A94-3B91-94CF-90B3BAD23450}"/>
              </a:ext>
              <a:ext uri="{C183D7F6-B498-43B3-948B-1728B52AA6E4}">
                <adec:decorative xmlns:adec="http://schemas.microsoft.com/office/drawing/2017/decorative" val="1"/>
              </a:ext>
            </a:extLst>
          </p:cNvPr>
          <p:cNvSpPr txBox="1">
            <a:spLocks noGrp="1"/>
          </p:cNvSpPr>
          <p:nvPr>
            <p:ph type="title" idx="4294967295"/>
          </p:nvPr>
        </p:nvSpPr>
        <p:spPr>
          <a:xfrm>
            <a:off x="4915677" y="-985230"/>
            <a:ext cx="4360130" cy="553998"/>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563"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marL="0" marR="0" lvl="0" indent="0" algn="l" defTabSz="932563" rtl="0" eaLnBrk="1" fontAlgn="auto" latinLnBrk="0" hangingPunct="1">
              <a:lnSpc>
                <a:spcPct val="100000"/>
              </a:lnSpc>
              <a:spcBef>
                <a:spcPct val="0"/>
              </a:spcBef>
              <a:spcAft>
                <a:spcPts val="0"/>
              </a:spcAft>
              <a:buClrTx/>
              <a:buSzTx/>
              <a:buFontTx/>
              <a:buNone/>
              <a:tabLst/>
              <a:defRPr/>
            </a:pPr>
            <a:r>
              <a:rPr kumimoji="0" lang="en-US" sz="3600" b="0" i="0" u="none" strike="noStrike" kern="1200" cap="none" spc="-50" normalizeH="0" baseline="0" noProof="0">
                <a:ln w="3175">
                  <a:noFill/>
                </a:ln>
                <a:solidFill>
                  <a:schemeClr val="tx1"/>
                </a:solidFill>
                <a:effectLst/>
                <a:uLnTx/>
                <a:uFillTx/>
                <a:latin typeface="+mj-lt"/>
                <a:ea typeface="+mn-ea"/>
                <a:cs typeface="Segoe UI" pitchFamily="34" charset="0"/>
              </a:rPr>
              <a:t>Azure AI Studio (2)</a:t>
            </a:r>
          </a:p>
        </p:txBody>
      </p:sp>
      <p:pic>
        <p:nvPicPr>
          <p:cNvPr id="4" name="Graphic 3" descr="Azure AI Studio logo">
            <a:extLst>
              <a:ext uri="{FF2B5EF4-FFF2-40B4-BE49-F238E27FC236}">
                <a16:creationId xmlns:a16="http://schemas.microsoft.com/office/drawing/2014/main" id="{C6F75175-DB35-8D17-3B48-3FA583E67153}"/>
              </a:ext>
            </a:extLst>
          </p:cNvPr>
          <p:cNvPicPr>
            <a:picLocks noChangeAspect="1"/>
          </p:cNvPicPr>
          <p:nvPr/>
        </p:nvPicPr>
        <p:blipFill>
          <a:blip r:embed="rId3">
            <a:extLst>
              <a:ext uri="{28A0092B-C50C-407E-A947-70E740481C1C}">
                <a14:useLocalDpi xmlns:a14="http://schemas.microsoft.com/office/drawing/2010/main"/>
              </a:ext>
              <a:ext uri="{96DAC541-7B7A-43D3-8B79-37D633B846F1}">
                <asvg:svgBlip xmlns:asvg="http://schemas.microsoft.com/office/drawing/2016/SVG/main" r:embed="rId4"/>
              </a:ext>
            </a:extLst>
          </a:blip>
          <a:stretch>
            <a:fillRect/>
          </a:stretch>
        </p:blipFill>
        <p:spPr>
          <a:xfrm>
            <a:off x="2726842" y="513245"/>
            <a:ext cx="876634" cy="876634"/>
          </a:xfrm>
          <a:prstGeom prst="rect">
            <a:avLst/>
          </a:prstGeom>
        </p:spPr>
      </p:pic>
      <p:sp>
        <p:nvSpPr>
          <p:cNvPr id="10" name="Title 1">
            <a:extLst>
              <a:ext uri="{FF2B5EF4-FFF2-40B4-BE49-F238E27FC236}">
                <a16:creationId xmlns:a16="http://schemas.microsoft.com/office/drawing/2014/main" id="{60088504-1816-E71F-4412-4B9675A50C93}"/>
              </a:ext>
            </a:extLst>
          </p:cNvPr>
          <p:cNvSpPr txBox="1">
            <a:spLocks/>
          </p:cNvSpPr>
          <p:nvPr/>
        </p:nvSpPr>
        <p:spPr>
          <a:xfrm>
            <a:off x="3693535" y="676302"/>
            <a:ext cx="6256415" cy="553998"/>
          </a:xfrm>
          <a:prstGeom prst="rect">
            <a:avLst/>
          </a:prstGeom>
          <a:noFill/>
          <a:ln>
            <a:noFill/>
            <a:prstDash/>
          </a:ln>
          <a:effectLst/>
        </p:spPr>
        <p:txBody>
          <a:bodyPr rot="0" spcFirstLastPara="0" vertOverflow="overflow" horzOverflow="overflow" vert="horz" wrap="square" lIns="0" tIns="0" rIns="0" bIns="0" numCol="1" spcCol="0" rtlCol="0" fromWordArt="0" anchor="t" anchorCtr="0" forceAA="0" compatLnSpc="1">
            <a:prstTxWarp prst="textNoShape">
              <a:avLst/>
            </a:prstTxWarp>
            <a:spAutoFit/>
          </a:bodyPr>
          <a:lstStyle>
            <a:lvl1pPr algn="l" defTabSz="932563" rtl="0" eaLnBrk="1" latinLnBrk="0" hangingPunct="1">
              <a:lnSpc>
                <a:spcPct val="100000"/>
              </a:lnSpc>
              <a:spcBef>
                <a:spcPct val="0"/>
              </a:spcBef>
              <a:buNone/>
              <a:defRPr lang="en-US" sz="3600" b="0" kern="1200" cap="none" spc="-50" baseline="0">
                <a:ln w="3175">
                  <a:noFill/>
                </a:ln>
                <a:solidFill>
                  <a:schemeClr val="tx1"/>
                </a:solidFill>
                <a:effectLst/>
                <a:latin typeface="+mj-lt"/>
                <a:ea typeface="+mn-ea"/>
                <a:cs typeface="Segoe UI" pitchFamily="34" charset="0"/>
              </a:defRPr>
            </a:lvl1pPr>
          </a:lstStyle>
          <a:p>
            <a:pPr>
              <a:defRPr/>
            </a:pPr>
            <a:r>
              <a:rPr lang="en-US" dirty="0"/>
              <a:t>Azure AI Studio - Overview</a:t>
            </a:r>
          </a:p>
        </p:txBody>
      </p:sp>
      <p:sp>
        <p:nvSpPr>
          <p:cNvPr id="49" name="Text Placeholder 1">
            <a:extLst>
              <a:ext uri="{FF2B5EF4-FFF2-40B4-BE49-F238E27FC236}">
                <a16:creationId xmlns:a16="http://schemas.microsoft.com/office/drawing/2014/main" id="{192A6EC0-1748-7853-CDD0-1349E68A0105}"/>
              </a:ext>
            </a:extLst>
          </p:cNvPr>
          <p:cNvSpPr txBox="1">
            <a:spLocks/>
          </p:cNvSpPr>
          <p:nvPr/>
        </p:nvSpPr>
        <p:spPr>
          <a:xfrm>
            <a:off x="1835902" y="2005794"/>
            <a:ext cx="9089028" cy="276999"/>
          </a:xfrm>
          <a:prstGeom prst="rect">
            <a:avLst/>
          </a:prstGeom>
          <a:solidFill>
            <a:schemeClr val="bg1"/>
          </a:solidFill>
        </p:spPr>
        <p:txBody>
          <a:bodyPr vert="horz" wrap="square" lIns="0" tIns="0" rIns="0" bIns="0" rtlCol="0" anchor="t">
            <a:spAutoFit/>
          </a:bodyPr>
          <a:lstStyle>
            <a:defPPr>
              <a:defRPr lang="en-US"/>
            </a:defPPr>
            <a:lvl1pPr marL="0" algn="l" defTabSz="914367" rtl="0" eaLnBrk="1" latinLnBrk="0" hangingPunct="1">
              <a:defRPr sz="1765" kern="1200">
                <a:solidFill>
                  <a:schemeClr val="tx1"/>
                </a:solidFill>
                <a:latin typeface="+mn-lt"/>
                <a:ea typeface="+mn-ea"/>
                <a:cs typeface="+mn-cs"/>
              </a:defRPr>
            </a:lvl1pPr>
            <a:lvl2pPr marL="457183" algn="l" defTabSz="914367" rtl="0" eaLnBrk="1" latinLnBrk="0" hangingPunct="1">
              <a:defRPr sz="1765" kern="1200">
                <a:solidFill>
                  <a:schemeClr val="tx1"/>
                </a:solidFill>
                <a:latin typeface="+mn-lt"/>
                <a:ea typeface="+mn-ea"/>
                <a:cs typeface="+mn-cs"/>
              </a:defRPr>
            </a:lvl2pPr>
            <a:lvl3pPr marL="914367" algn="l" defTabSz="914367" rtl="0" eaLnBrk="1" latinLnBrk="0" hangingPunct="1">
              <a:defRPr sz="1765" kern="1200">
                <a:solidFill>
                  <a:schemeClr val="tx1"/>
                </a:solidFill>
                <a:latin typeface="+mn-lt"/>
                <a:ea typeface="+mn-ea"/>
                <a:cs typeface="+mn-cs"/>
              </a:defRPr>
            </a:lvl3pPr>
            <a:lvl4pPr marL="1371550" algn="l" defTabSz="914367" rtl="0" eaLnBrk="1" latinLnBrk="0" hangingPunct="1">
              <a:defRPr sz="1765" kern="1200">
                <a:solidFill>
                  <a:schemeClr val="tx1"/>
                </a:solidFill>
                <a:latin typeface="+mn-lt"/>
                <a:ea typeface="+mn-ea"/>
                <a:cs typeface="+mn-cs"/>
              </a:defRPr>
            </a:lvl4pPr>
            <a:lvl5pPr marL="1828734" algn="l" defTabSz="914367" rtl="0" eaLnBrk="1" latinLnBrk="0" hangingPunct="1">
              <a:defRPr sz="1765" kern="1200">
                <a:solidFill>
                  <a:schemeClr val="tx1"/>
                </a:solidFill>
                <a:latin typeface="+mn-lt"/>
                <a:ea typeface="+mn-ea"/>
                <a:cs typeface="+mn-cs"/>
              </a:defRPr>
            </a:lvl5pPr>
            <a:lvl6pPr marL="2285918" algn="l" defTabSz="914367" rtl="0" eaLnBrk="1" latinLnBrk="0" hangingPunct="1">
              <a:defRPr sz="1765" kern="1200">
                <a:solidFill>
                  <a:schemeClr val="tx1"/>
                </a:solidFill>
                <a:latin typeface="+mn-lt"/>
                <a:ea typeface="+mn-ea"/>
                <a:cs typeface="+mn-cs"/>
              </a:defRPr>
            </a:lvl6pPr>
            <a:lvl7pPr marL="2743101" algn="l" defTabSz="914367" rtl="0" eaLnBrk="1" latinLnBrk="0" hangingPunct="1">
              <a:defRPr sz="1765" kern="1200">
                <a:solidFill>
                  <a:schemeClr val="tx1"/>
                </a:solidFill>
                <a:latin typeface="+mn-lt"/>
                <a:ea typeface="+mn-ea"/>
                <a:cs typeface="+mn-cs"/>
              </a:defRPr>
            </a:lvl7pPr>
            <a:lvl8pPr marL="3200284" algn="l" defTabSz="914367" rtl="0" eaLnBrk="1" latinLnBrk="0" hangingPunct="1">
              <a:defRPr sz="1765" kern="1200">
                <a:solidFill>
                  <a:schemeClr val="tx1"/>
                </a:solidFill>
                <a:latin typeface="+mn-lt"/>
                <a:ea typeface="+mn-ea"/>
                <a:cs typeface="+mn-cs"/>
              </a:defRPr>
            </a:lvl8pPr>
            <a:lvl9pPr marL="3657469" algn="l" defTabSz="914367" rtl="0" eaLnBrk="1" latinLnBrk="0" hangingPunct="1">
              <a:defRPr sz="1765" kern="1200">
                <a:solidFill>
                  <a:schemeClr val="tx1"/>
                </a:solidFill>
                <a:latin typeface="+mn-lt"/>
                <a:ea typeface="+mn-ea"/>
                <a:cs typeface="+mn-cs"/>
              </a:defRPr>
            </a:lvl9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a:ln w="3175">
                  <a:noFill/>
                </a:ln>
                <a:gradFill>
                  <a:gsLst>
                    <a:gs pos="80460">
                      <a:srgbClr val="FFFFFF"/>
                    </a:gs>
                    <a:gs pos="59551">
                      <a:srgbClr val="FFFFFF"/>
                    </a:gs>
                  </a:gsLst>
                  <a:path path="circle">
                    <a:fillToRect l="100000" t="100000"/>
                  </a:path>
                </a:gradFill>
                <a:effectLst/>
                <a:uLnTx/>
                <a:uFillTx/>
                <a:latin typeface="Segoe UI"/>
                <a:ea typeface="+mn-ea"/>
                <a:cs typeface="Segoe UI"/>
              </a:rPr>
              <a:t>A unified platform for developing generative AI apps and custom copilot experiences</a:t>
            </a:r>
          </a:p>
        </p:txBody>
      </p:sp>
      <p:sp>
        <p:nvSpPr>
          <p:cNvPr id="87" name="TextBox 86">
            <a:extLst>
              <a:ext uri="{FF2B5EF4-FFF2-40B4-BE49-F238E27FC236}">
                <a16:creationId xmlns:a16="http://schemas.microsoft.com/office/drawing/2014/main" id="{11A1964A-2B78-10B9-CE15-B4749D5BD1ED}"/>
              </a:ext>
            </a:extLst>
          </p:cNvPr>
          <p:cNvSpPr txBox="1"/>
          <p:nvPr/>
        </p:nvSpPr>
        <p:spPr>
          <a:xfrm>
            <a:off x="857336" y="3438659"/>
            <a:ext cx="1869506" cy="1200329"/>
          </a:xfrm>
          <a:prstGeom prst="rect">
            <a:avLst/>
          </a:prstGeom>
          <a:noFill/>
        </p:spPr>
        <p:txBody>
          <a:bodyPr wrap="square" lIns="0" tIns="0" rIns="0" bIns="0" anchor="t">
            <a:spAutoFit/>
          </a:bodyPr>
          <a:lstStyle/>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a:ea typeface="+mn-ea"/>
                <a:cs typeface="Segoe UI"/>
              </a:rPr>
              <a:t>Unified</a:t>
            </a:r>
            <a:br>
              <a:rPr kumimoji="0" lang="en-US" sz="1600" b="1" i="0" u="none" strike="noStrike" kern="1200" cap="none" spc="0" normalizeH="0" baseline="0" noProof="0">
                <a:ln>
                  <a:noFill/>
                </a:ln>
                <a:solidFill>
                  <a:srgbClr val="FFFFFF"/>
                </a:solidFill>
                <a:effectLst/>
                <a:uLnTx/>
                <a:uFillTx/>
                <a:latin typeface="Segoe UI Semibold"/>
                <a:ea typeface="+mn-ea"/>
                <a:cs typeface="Segoe UI"/>
              </a:rPr>
            </a:br>
            <a:r>
              <a:rPr kumimoji="0" lang="en-US" sz="1600" b="1" i="0" u="none" strike="noStrike" kern="1200" cap="none" spc="0" normalizeH="0" baseline="0" noProof="0">
                <a:ln>
                  <a:noFill/>
                </a:ln>
                <a:solidFill>
                  <a:srgbClr val="FFFFFF"/>
                </a:solidFill>
                <a:effectLst/>
                <a:uLnTx/>
                <a:uFillTx/>
                <a:latin typeface="Segoe UI Semibold"/>
                <a:ea typeface="+mn-ea"/>
                <a:cs typeface="Segoe UI"/>
              </a:rPr>
              <a:t>platform </a:t>
            </a:r>
            <a:endParaRPr kumimoji="0" lang="en-US" sz="1600" b="0" i="0" u="none" strike="noStrike" kern="1200" cap="none" spc="0" normalizeH="0" baseline="0" noProof="0">
              <a:ln>
                <a:noFill/>
              </a:ln>
              <a:solidFill>
                <a:srgbClr val="FFFFFF"/>
              </a:solidFill>
              <a:effectLst/>
              <a:uLnTx/>
              <a:uFillTx/>
              <a:latin typeface="Segoe UI Semibold"/>
              <a:ea typeface="+mn-ea"/>
              <a:cs typeface="Segoe UI"/>
            </a:endParaRP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Comprehensive AI Tools</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Code-centric Developer experiences</a:t>
            </a:r>
          </a:p>
        </p:txBody>
      </p:sp>
      <p:sp>
        <p:nvSpPr>
          <p:cNvPr id="2" name="TextBox 1">
            <a:extLst>
              <a:ext uri="{FF2B5EF4-FFF2-40B4-BE49-F238E27FC236}">
                <a16:creationId xmlns:a16="http://schemas.microsoft.com/office/drawing/2014/main" id="{28D95DCF-48A3-07C4-A6F2-8BA3BDABE1B0}"/>
              </a:ext>
            </a:extLst>
          </p:cNvPr>
          <p:cNvSpPr txBox="1"/>
          <p:nvPr/>
        </p:nvSpPr>
        <p:spPr>
          <a:xfrm>
            <a:off x="3062106" y="3438659"/>
            <a:ext cx="1864708" cy="1015663"/>
          </a:xfrm>
          <a:prstGeom prst="rect">
            <a:avLst/>
          </a:prstGeom>
          <a:noFill/>
        </p:spPr>
        <p:txBody>
          <a:bodyPr wrap="square" lIns="0" tIns="0" rIns="0" bIns="0" anchor="t">
            <a:spAutoFit/>
          </a:bodyPr>
          <a:lstStyle/>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a:ea typeface="+mn-ea"/>
                <a:cs typeface="Segoe UI"/>
              </a:rPr>
              <a:t>Data &amp;</a:t>
            </a:r>
            <a:br>
              <a:rPr kumimoji="0" lang="en-US" sz="1600" b="1" i="0" u="none" strike="noStrike" kern="1200" cap="none" spc="0" normalizeH="0" baseline="0" noProof="0">
                <a:ln>
                  <a:noFill/>
                </a:ln>
                <a:solidFill>
                  <a:srgbClr val="FFFFFF"/>
                </a:solidFill>
                <a:effectLst/>
                <a:uLnTx/>
                <a:uFillTx/>
                <a:latin typeface="Segoe UI Semibold"/>
                <a:ea typeface="+mn-ea"/>
                <a:cs typeface="Segoe UI"/>
              </a:rPr>
            </a:br>
            <a:r>
              <a:rPr kumimoji="0" lang="en-US" sz="1600" b="1" i="0" u="none" strike="noStrike" kern="1200" cap="none" spc="0" normalizeH="0" baseline="0" noProof="0">
                <a:ln>
                  <a:noFill/>
                </a:ln>
                <a:solidFill>
                  <a:srgbClr val="FFFFFF"/>
                </a:solidFill>
                <a:effectLst/>
                <a:uLnTx/>
                <a:uFillTx/>
                <a:latin typeface="Segoe UI Semibold"/>
                <a:ea typeface="+mn-ea"/>
                <a:cs typeface="Segoe UI"/>
              </a:rPr>
              <a:t>search</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Data integration</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Hybrid vector search</a:t>
            </a:r>
          </a:p>
        </p:txBody>
      </p:sp>
      <p:sp>
        <p:nvSpPr>
          <p:cNvPr id="66" name="TextBox 65">
            <a:extLst>
              <a:ext uri="{FF2B5EF4-FFF2-40B4-BE49-F238E27FC236}">
                <a16:creationId xmlns:a16="http://schemas.microsoft.com/office/drawing/2014/main" id="{82E1674D-330C-A037-C065-D86ED562D9A2}"/>
              </a:ext>
            </a:extLst>
          </p:cNvPr>
          <p:cNvSpPr txBox="1"/>
          <p:nvPr/>
        </p:nvSpPr>
        <p:spPr>
          <a:xfrm>
            <a:off x="5059636" y="3438659"/>
            <a:ext cx="2072728" cy="1461939"/>
          </a:xfrm>
          <a:prstGeom prst="rect">
            <a:avLst/>
          </a:prstGeom>
          <a:noFill/>
        </p:spPr>
        <p:txBody>
          <a:bodyPr wrap="square" lIns="0" tIns="0" rIns="0" bIns="0" anchor="t">
            <a:spAutoFit/>
          </a:bodyPr>
          <a:lstStyle/>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a:ea typeface="+mn-ea"/>
                <a:cs typeface="Segoe UI"/>
              </a:rPr>
              <a:t>Foundation</a:t>
            </a:r>
            <a:br>
              <a:rPr kumimoji="0" lang="en-US" sz="1600" b="1" i="0" u="none" strike="noStrike" kern="1200" cap="none" spc="0" normalizeH="0" baseline="0" noProof="0">
                <a:ln>
                  <a:noFill/>
                </a:ln>
                <a:solidFill>
                  <a:srgbClr val="FFFFFF"/>
                </a:solidFill>
                <a:effectLst/>
                <a:uLnTx/>
                <a:uFillTx/>
                <a:latin typeface="Segoe UI Semibold"/>
                <a:ea typeface="+mn-ea"/>
                <a:cs typeface="Segoe UI"/>
              </a:rPr>
            </a:br>
            <a:r>
              <a:rPr kumimoji="0" lang="en-US" sz="1600" b="1" i="0" u="none" strike="noStrike" kern="1200" cap="none" spc="0" normalizeH="0" baseline="0" noProof="0">
                <a:ln>
                  <a:noFill/>
                </a:ln>
                <a:solidFill>
                  <a:srgbClr val="FFFFFF"/>
                </a:solidFill>
                <a:effectLst/>
                <a:uLnTx/>
                <a:uFillTx/>
                <a:latin typeface="Segoe UI Semibold"/>
                <a:ea typeface="+mn-ea"/>
                <a:cs typeface="Segoe UI"/>
              </a:rPr>
              <a:t>models</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Best in class and</a:t>
            </a:r>
            <a:br>
              <a:rPr kumimoji="0" lang="en-US" sz="1200" b="0" i="0" u="none" strike="noStrike" kern="1200" cap="none" spc="0" normalizeH="0" baseline="0" noProof="0">
                <a:ln>
                  <a:noFill/>
                </a:ln>
                <a:solidFill>
                  <a:srgbClr val="FFFFFF"/>
                </a:solidFill>
                <a:effectLst/>
                <a:uLnTx/>
                <a:uFillTx/>
                <a:latin typeface="Segoe UI"/>
                <a:ea typeface="+mn-ea"/>
                <a:cs typeface="Segoe UI"/>
              </a:rPr>
            </a:br>
            <a:r>
              <a:rPr kumimoji="0" lang="en-US" sz="1200" b="0" i="0" u="none" strike="noStrike" kern="1200" cap="none" spc="0" normalizeH="0" baseline="0" noProof="0">
                <a:ln>
                  <a:noFill/>
                </a:ln>
                <a:solidFill>
                  <a:srgbClr val="FFFFFF"/>
                </a:solidFill>
                <a:effectLst/>
                <a:uLnTx/>
                <a:uFillTx/>
                <a:latin typeface="Segoe UI"/>
                <a:ea typeface="+mn-ea"/>
                <a:cs typeface="Segoe UI"/>
              </a:rPr>
              <a:t>open </a:t>
            </a:r>
            <a:r>
              <a:rPr lang="en-US" sz="1200">
                <a:solidFill>
                  <a:srgbClr val="FFFFFF"/>
                </a:solidFill>
                <a:latin typeface="Segoe UI"/>
                <a:cs typeface="Segoe UI"/>
              </a:rPr>
              <a:t>model catalog</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Multimodal</a:t>
            </a:r>
          </a:p>
          <a:p>
            <a:pPr marL="0" marR="0" lvl="0" indent="0" algn="ctr" defTabSz="932293" rtl="0" eaLnBrk="1" fontAlgn="base" latinLnBrk="0" hangingPunct="1">
              <a:lnSpc>
                <a:spcPct val="100000"/>
              </a:lnSpc>
              <a:spcBef>
                <a:spcPct val="0"/>
              </a:spcBef>
              <a:spcAft>
                <a:spcPts val="600"/>
              </a:spcAft>
              <a:buClrTx/>
              <a:buSzTx/>
              <a:buFontTx/>
              <a:buNone/>
              <a:tabLst/>
              <a:defRPr/>
            </a:pPr>
            <a:endParaRPr kumimoji="0" lang="en-US" sz="1200" b="0" i="0" u="none" strike="noStrike" kern="1200" cap="none" spc="0" normalizeH="0" baseline="0" noProof="0">
              <a:ln>
                <a:noFill/>
              </a:ln>
              <a:solidFill>
                <a:srgbClr val="FFFFFF"/>
              </a:solidFill>
              <a:effectLst/>
              <a:uLnTx/>
              <a:uFillTx/>
              <a:latin typeface="Segoe UI"/>
              <a:ea typeface="+mn-ea"/>
              <a:cs typeface="Segoe UI"/>
            </a:endParaRPr>
          </a:p>
        </p:txBody>
      </p:sp>
      <p:sp>
        <p:nvSpPr>
          <p:cNvPr id="69" name="TextBox 68">
            <a:extLst>
              <a:ext uri="{FF2B5EF4-FFF2-40B4-BE49-F238E27FC236}">
                <a16:creationId xmlns:a16="http://schemas.microsoft.com/office/drawing/2014/main" id="{5ECA95B3-59C0-2F0F-808C-A1BBA49F639D}"/>
              </a:ext>
            </a:extLst>
          </p:cNvPr>
          <p:cNvSpPr txBox="1"/>
          <p:nvPr/>
        </p:nvSpPr>
        <p:spPr>
          <a:xfrm>
            <a:off x="7203079" y="3438659"/>
            <a:ext cx="2072728" cy="1561966"/>
          </a:xfrm>
          <a:prstGeom prst="rect">
            <a:avLst/>
          </a:prstGeom>
          <a:noFill/>
        </p:spPr>
        <p:txBody>
          <a:bodyPr wrap="square" lIns="0" tIns="0" rIns="0" bIns="0" anchor="t">
            <a:spAutoFit/>
          </a:bodyPr>
          <a:lstStyle/>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a:ea typeface="+mn-ea"/>
                <a:cs typeface="Segoe UI"/>
              </a:rPr>
              <a:t>Safe &amp;</a:t>
            </a:r>
            <a:br>
              <a:rPr kumimoji="0" lang="en-US" sz="1600" b="1" i="0" u="none" strike="noStrike" kern="1200" cap="none" spc="0" normalizeH="0" baseline="0" noProof="0">
                <a:ln>
                  <a:noFill/>
                </a:ln>
                <a:solidFill>
                  <a:srgbClr val="FFFFFF"/>
                </a:solidFill>
                <a:effectLst/>
                <a:uLnTx/>
                <a:uFillTx/>
                <a:latin typeface="Segoe UI Semibold"/>
                <a:ea typeface="+mn-ea"/>
                <a:cs typeface="Segoe UI"/>
              </a:rPr>
            </a:br>
            <a:r>
              <a:rPr kumimoji="0" lang="en-US" sz="1600" b="1" i="0" u="none" strike="noStrike" kern="1200" cap="none" spc="0" normalizeH="0" baseline="0" noProof="0">
                <a:ln>
                  <a:noFill/>
                </a:ln>
                <a:solidFill>
                  <a:srgbClr val="FFFFFF"/>
                </a:solidFill>
                <a:effectLst/>
                <a:uLnTx/>
                <a:uFillTx/>
                <a:latin typeface="Segoe UI Semibold"/>
                <a:ea typeface="+mn-ea"/>
                <a:cs typeface="Segoe UI"/>
              </a:rPr>
              <a:t>responsible AI</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Content classification</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Model monitoring</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Jailbreak risk detection</a:t>
            </a:r>
          </a:p>
          <a:p>
            <a:pPr marL="0" marR="0" lvl="0" indent="0" algn="ctr" defTabSz="932293" rtl="0" eaLnBrk="1" fontAlgn="base" latinLnBrk="0" hangingPunct="1">
              <a:lnSpc>
                <a:spcPct val="100000"/>
              </a:lnSpc>
              <a:spcBef>
                <a:spcPct val="0"/>
              </a:spcBef>
              <a:spcAft>
                <a:spcPts val="600"/>
              </a:spcAft>
              <a:buClrTx/>
              <a:buSzTx/>
              <a:buFontTx/>
              <a:buNone/>
              <a:tabLst/>
              <a:defRPr/>
            </a:pPr>
            <a:endParaRPr kumimoji="0" lang="en-US" sz="1350" b="0" i="0" u="none" strike="noStrike" kern="1200" cap="none" spc="0" normalizeH="0" baseline="0" noProof="0">
              <a:ln>
                <a:noFill/>
              </a:ln>
              <a:solidFill>
                <a:srgbClr val="FFFFFF"/>
              </a:solidFill>
              <a:effectLst/>
              <a:uLnTx/>
              <a:uFillTx/>
              <a:latin typeface="Segoe UI"/>
              <a:ea typeface="+mn-ea"/>
              <a:cs typeface="Segoe UI"/>
            </a:endParaRPr>
          </a:p>
        </p:txBody>
      </p:sp>
      <p:sp>
        <p:nvSpPr>
          <p:cNvPr id="68" name="TextBox 67">
            <a:extLst>
              <a:ext uri="{FF2B5EF4-FFF2-40B4-BE49-F238E27FC236}">
                <a16:creationId xmlns:a16="http://schemas.microsoft.com/office/drawing/2014/main" id="{491892E6-E9F6-7E5A-9C6F-F730E65155F3}"/>
              </a:ext>
            </a:extLst>
          </p:cNvPr>
          <p:cNvSpPr txBox="1"/>
          <p:nvPr/>
        </p:nvSpPr>
        <p:spPr>
          <a:xfrm>
            <a:off x="9433489" y="3438659"/>
            <a:ext cx="1866362" cy="1277273"/>
          </a:xfrm>
          <a:prstGeom prst="rect">
            <a:avLst/>
          </a:prstGeom>
          <a:noFill/>
        </p:spPr>
        <p:txBody>
          <a:bodyPr wrap="square" lIns="0" tIns="0" rIns="0" bIns="0" anchor="t">
            <a:spAutoFit/>
          </a:bodyPr>
          <a:lstStyle/>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600" b="1" i="0" u="none" strike="noStrike" kern="1200" cap="none" spc="0" normalizeH="0" baseline="0" noProof="0">
                <a:ln>
                  <a:noFill/>
                </a:ln>
                <a:solidFill>
                  <a:srgbClr val="FFFFFF"/>
                </a:solidFill>
                <a:effectLst/>
                <a:uLnTx/>
                <a:uFillTx/>
                <a:latin typeface="Segoe UI Semibold"/>
                <a:ea typeface="+mn-ea"/>
                <a:cs typeface="Segoe UI"/>
              </a:rPr>
              <a:t>Full development lifecycle </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a:ln>
                  <a:noFill/>
                </a:ln>
                <a:solidFill>
                  <a:srgbClr val="FFFFFF"/>
                </a:solidFill>
                <a:effectLst/>
                <a:uLnTx/>
                <a:uFillTx/>
                <a:latin typeface="Segoe UI"/>
                <a:ea typeface="+mn-ea"/>
                <a:cs typeface="Segoe UI"/>
              </a:rPr>
              <a:t>Prompt flow</a:t>
            </a:r>
          </a:p>
          <a:p>
            <a:pPr marL="0" marR="0" lvl="0" indent="0" algn="ctr" defTabSz="932293" rtl="0" eaLnBrk="1" fontAlgn="base" latinLnBrk="0" hangingPunct="1">
              <a:lnSpc>
                <a:spcPct val="100000"/>
              </a:lnSpc>
              <a:spcBef>
                <a:spcPct val="0"/>
              </a:spcBef>
              <a:spcAft>
                <a:spcPts val="600"/>
              </a:spcAft>
              <a:buClrTx/>
              <a:buSzTx/>
              <a:buFontTx/>
              <a:buNone/>
              <a:tabLst/>
              <a:defRPr/>
            </a:pPr>
            <a:r>
              <a:rPr kumimoji="0" lang="en-US" sz="1200" b="0" i="0" u="none" strike="noStrike" kern="1200" cap="none" spc="0" normalizeH="0" baseline="0" noProof="0" err="1">
                <a:ln>
                  <a:noFill/>
                </a:ln>
                <a:solidFill>
                  <a:srgbClr val="FFFFFF"/>
                </a:solidFill>
                <a:effectLst/>
                <a:uLnTx/>
                <a:uFillTx/>
                <a:latin typeface="Segoe UI"/>
                <a:ea typeface="+mn-ea"/>
                <a:cs typeface="Segoe UI"/>
              </a:rPr>
              <a:t>LLMOps</a:t>
            </a:r>
            <a:endParaRPr kumimoji="0" lang="en-US" sz="1200" b="0" i="0" u="none" strike="noStrike" kern="1200" cap="none" spc="0" normalizeH="0" baseline="0" noProof="0">
              <a:ln>
                <a:noFill/>
              </a:ln>
              <a:solidFill>
                <a:srgbClr val="FFFFFF"/>
              </a:solidFill>
              <a:effectLst/>
              <a:uLnTx/>
              <a:uFillTx/>
              <a:latin typeface="Segoe UI"/>
              <a:ea typeface="+mn-ea"/>
              <a:cs typeface="Segoe UI"/>
            </a:endParaRPr>
          </a:p>
          <a:p>
            <a:pPr marL="0" marR="0" lvl="0" indent="0" algn="ctr" defTabSz="932293" rtl="0" eaLnBrk="1" fontAlgn="base" latinLnBrk="0" hangingPunct="1">
              <a:lnSpc>
                <a:spcPct val="100000"/>
              </a:lnSpc>
              <a:spcBef>
                <a:spcPct val="0"/>
              </a:spcBef>
              <a:spcAft>
                <a:spcPts val="600"/>
              </a:spcAft>
              <a:buClrTx/>
              <a:buSzTx/>
              <a:buFontTx/>
              <a:buNone/>
              <a:tabLst/>
              <a:defRPr/>
            </a:pPr>
            <a:r>
              <a:rPr lang="en-US" sz="1200">
                <a:solidFill>
                  <a:srgbClr val="FFFFFF"/>
                </a:solidFill>
                <a:latin typeface="Segoe UI"/>
                <a:cs typeface="Segoe UI"/>
              </a:rPr>
              <a:t>Model monitoring</a:t>
            </a:r>
            <a:endParaRPr kumimoji="0" lang="en-US" sz="1200" b="0" i="0" u="none" strike="noStrike" kern="1200" cap="none" spc="0" normalizeH="0" baseline="0" noProof="0">
              <a:ln>
                <a:noFill/>
              </a:ln>
              <a:solidFill>
                <a:srgbClr val="FFFFFF"/>
              </a:solidFill>
              <a:effectLst/>
              <a:uLnTx/>
              <a:uFillTx/>
              <a:latin typeface="Segoe UI"/>
              <a:ea typeface="+mn-ea"/>
              <a:cs typeface="Segoe UI"/>
            </a:endParaRPr>
          </a:p>
        </p:txBody>
      </p:sp>
      <p:sp>
        <p:nvSpPr>
          <p:cNvPr id="5" name="Text Placeholder 1">
            <a:extLst>
              <a:ext uri="{FF2B5EF4-FFF2-40B4-BE49-F238E27FC236}">
                <a16:creationId xmlns:a16="http://schemas.microsoft.com/office/drawing/2014/main" id="{46DEDACA-AC6E-115B-AE4A-E63BDBE2C78A}"/>
              </a:ext>
            </a:extLst>
          </p:cNvPr>
          <p:cNvSpPr txBox="1">
            <a:spLocks/>
          </p:cNvSpPr>
          <p:nvPr/>
        </p:nvSpPr>
        <p:spPr>
          <a:xfrm>
            <a:off x="2585969" y="5537106"/>
            <a:ext cx="7020062" cy="369332"/>
          </a:xfrm>
          <a:prstGeom prst="rect">
            <a:avLst/>
          </a:prstGeom>
          <a:solidFill>
            <a:schemeClr val="bg1"/>
          </a:solidFill>
        </p:spPr>
        <p:txBody>
          <a:bodyPr vert="horz" wrap="none" lIns="0" tIns="0" rIns="0" bIns="0" rtlCol="0" anchor="t">
            <a:spAutoFit/>
          </a:bodyPr>
          <a:lstStyle>
            <a:defPPr>
              <a:defRPr lang="en-US"/>
            </a:defPPr>
            <a:lvl1pPr marL="0" algn="l" defTabSz="932742" rtl="0" eaLnBrk="1" latinLnBrk="0" hangingPunct="1">
              <a:defRPr sz="1800" kern="1200">
                <a:solidFill>
                  <a:schemeClr val="tx1"/>
                </a:solidFill>
                <a:latin typeface="+mn-lt"/>
                <a:ea typeface="+mn-ea"/>
                <a:cs typeface="+mn-cs"/>
              </a:defRPr>
            </a:lvl1pPr>
            <a:lvl2pPr marL="466371" algn="l" defTabSz="932742" rtl="0" eaLnBrk="1" latinLnBrk="0" hangingPunct="1">
              <a:defRPr sz="1800" kern="1200">
                <a:solidFill>
                  <a:schemeClr val="tx1"/>
                </a:solidFill>
                <a:latin typeface="+mn-lt"/>
                <a:ea typeface="+mn-ea"/>
                <a:cs typeface="+mn-cs"/>
              </a:defRPr>
            </a:lvl2pPr>
            <a:lvl3pPr marL="932742" algn="l" defTabSz="932742" rtl="0" eaLnBrk="1" latinLnBrk="0" hangingPunct="1">
              <a:defRPr sz="1800" kern="1200">
                <a:solidFill>
                  <a:schemeClr val="tx1"/>
                </a:solidFill>
                <a:latin typeface="+mn-lt"/>
                <a:ea typeface="+mn-ea"/>
                <a:cs typeface="+mn-cs"/>
              </a:defRPr>
            </a:lvl3pPr>
            <a:lvl4pPr marL="1399113" algn="l" defTabSz="932742" rtl="0" eaLnBrk="1" latinLnBrk="0" hangingPunct="1">
              <a:defRPr sz="1800" kern="1200">
                <a:solidFill>
                  <a:schemeClr val="tx1"/>
                </a:solidFill>
                <a:latin typeface="+mn-lt"/>
                <a:ea typeface="+mn-ea"/>
                <a:cs typeface="+mn-cs"/>
              </a:defRPr>
            </a:lvl4pPr>
            <a:lvl5pPr marL="1865484" algn="l" defTabSz="932742" rtl="0" eaLnBrk="1" latinLnBrk="0" hangingPunct="1">
              <a:defRPr sz="1800" kern="1200">
                <a:solidFill>
                  <a:schemeClr val="tx1"/>
                </a:solidFill>
                <a:latin typeface="+mn-lt"/>
                <a:ea typeface="+mn-ea"/>
                <a:cs typeface="+mn-cs"/>
              </a:defRPr>
            </a:lvl5pPr>
            <a:lvl6pPr marL="2331856" algn="l" defTabSz="932742" rtl="0" eaLnBrk="1" latinLnBrk="0" hangingPunct="1">
              <a:defRPr sz="1800" kern="1200">
                <a:solidFill>
                  <a:schemeClr val="tx1"/>
                </a:solidFill>
                <a:latin typeface="+mn-lt"/>
                <a:ea typeface="+mn-ea"/>
                <a:cs typeface="+mn-cs"/>
              </a:defRPr>
            </a:lvl6pPr>
            <a:lvl7pPr marL="2798226" algn="l" defTabSz="932742" rtl="0" eaLnBrk="1" latinLnBrk="0" hangingPunct="1">
              <a:defRPr sz="1800" kern="1200">
                <a:solidFill>
                  <a:schemeClr val="tx1"/>
                </a:solidFill>
                <a:latin typeface="+mn-lt"/>
                <a:ea typeface="+mn-ea"/>
                <a:cs typeface="+mn-cs"/>
              </a:defRPr>
            </a:lvl7pPr>
            <a:lvl8pPr marL="3264597" algn="l" defTabSz="932742" rtl="0" eaLnBrk="1" latinLnBrk="0" hangingPunct="1">
              <a:defRPr sz="1800" kern="1200">
                <a:solidFill>
                  <a:schemeClr val="tx1"/>
                </a:solidFill>
                <a:latin typeface="+mn-lt"/>
                <a:ea typeface="+mn-ea"/>
                <a:cs typeface="+mn-cs"/>
              </a:defRPr>
            </a:lvl8pPr>
            <a:lvl9pPr marL="3730969" algn="l" defTabSz="932742" rtl="0" eaLnBrk="1" latinLnBrk="0" hangingPunct="1">
              <a:defRPr sz="1800" kern="1200">
                <a:solidFill>
                  <a:schemeClr val="tx1"/>
                </a:solidFill>
                <a:latin typeface="+mn-lt"/>
                <a:ea typeface="+mn-ea"/>
                <a:cs typeface="+mn-cs"/>
              </a:defRPr>
            </a:lvl9pPr>
          </a:lstStyle>
          <a:p>
            <a:pPr marL="0" marR="0" lvl="0" indent="0" algn="ctr" defTabSz="914367" rtl="0" eaLnBrk="1" fontAlgn="auto" latinLnBrk="0" hangingPunct="1">
              <a:lnSpc>
                <a:spcPct val="100000"/>
              </a:lnSpc>
              <a:spcBef>
                <a:spcPts val="0"/>
              </a:spcBef>
              <a:spcAft>
                <a:spcPts val="0"/>
              </a:spcAft>
              <a:buClrTx/>
              <a:buSzTx/>
              <a:buFontTx/>
              <a:buNone/>
              <a:tabLst/>
              <a:defRPr/>
            </a:pPr>
            <a:r>
              <a:rPr kumimoji="0" lang="en-US" sz="2400" b="0" i="0" u="none" strike="noStrike" kern="1200" cap="none" spc="0" normalizeH="0" baseline="0" noProof="0">
                <a:ln>
                  <a:noFill/>
                </a:ln>
                <a:gradFill>
                  <a:gsLst>
                    <a:gs pos="35000">
                      <a:srgbClr val="8DC8E8"/>
                    </a:gs>
                    <a:gs pos="10000">
                      <a:srgbClr val="D59ED7"/>
                    </a:gs>
                  </a:gsLst>
                  <a:path path="circle">
                    <a:fillToRect l="100000" t="100000"/>
                  </a:path>
                </a:gradFill>
                <a:effectLst/>
                <a:uLnTx/>
                <a:uFillTx/>
                <a:latin typeface="Segoe UI Semibold"/>
                <a:ea typeface="+mn-ea"/>
                <a:cs typeface="+mn-cs"/>
              </a:rPr>
              <a:t>Explore, build, evaluate, and deploy AI responsibly</a:t>
            </a:r>
          </a:p>
        </p:txBody>
      </p:sp>
      <p:sp>
        <p:nvSpPr>
          <p:cNvPr id="15" name="Graphic 2">
            <a:extLst>
              <a:ext uri="{FF2B5EF4-FFF2-40B4-BE49-F238E27FC236}">
                <a16:creationId xmlns:a16="http://schemas.microsoft.com/office/drawing/2014/main" id="{5A32B63A-4F59-BBFB-278A-B89CA203E8B7}"/>
              </a:ext>
              <a:ext uri="{C183D7F6-B498-43B3-948B-1728B52AA6E4}">
                <adec:decorative xmlns:adec="http://schemas.microsoft.com/office/drawing/2017/decorative" val="1"/>
              </a:ext>
            </a:extLst>
          </p:cNvPr>
          <p:cNvSpPr/>
          <p:nvPr/>
        </p:nvSpPr>
        <p:spPr>
          <a:xfrm>
            <a:off x="8062299" y="2775924"/>
            <a:ext cx="354288" cy="442860"/>
          </a:xfrm>
          <a:custGeom>
            <a:avLst/>
            <a:gdLst>
              <a:gd name="connsiteX0" fmla="*/ 286176 w 572352"/>
              <a:gd name="connsiteY0" fmla="*/ 0 h 715440"/>
              <a:gd name="connsiteX1" fmla="*/ 429265 w 572352"/>
              <a:gd name="connsiteY1" fmla="*/ 143088 h 715440"/>
              <a:gd name="connsiteX2" fmla="*/ 429265 w 572352"/>
              <a:gd name="connsiteY2" fmla="*/ 214632 h 715440"/>
              <a:gd name="connsiteX3" fmla="*/ 518695 w 572352"/>
              <a:gd name="connsiteY3" fmla="*/ 214632 h 715440"/>
              <a:gd name="connsiteX4" fmla="*/ 572353 w 572352"/>
              <a:gd name="connsiteY4" fmla="*/ 268290 h 715440"/>
              <a:gd name="connsiteX5" fmla="*/ 572353 w 572352"/>
              <a:gd name="connsiteY5" fmla="*/ 661783 h 715440"/>
              <a:gd name="connsiteX6" fmla="*/ 518695 w 572352"/>
              <a:gd name="connsiteY6" fmla="*/ 715441 h 715440"/>
              <a:gd name="connsiteX7" fmla="*/ 53658 w 572352"/>
              <a:gd name="connsiteY7" fmla="*/ 715441 h 715440"/>
              <a:gd name="connsiteX8" fmla="*/ 0 w 572352"/>
              <a:gd name="connsiteY8" fmla="*/ 661783 h 715440"/>
              <a:gd name="connsiteX9" fmla="*/ 0 w 572352"/>
              <a:gd name="connsiteY9" fmla="*/ 268290 h 715440"/>
              <a:gd name="connsiteX10" fmla="*/ 53658 w 572352"/>
              <a:gd name="connsiteY10" fmla="*/ 214632 h 715440"/>
              <a:gd name="connsiteX11" fmla="*/ 143088 w 572352"/>
              <a:gd name="connsiteY11" fmla="*/ 214632 h 715440"/>
              <a:gd name="connsiteX12" fmla="*/ 143088 w 572352"/>
              <a:gd name="connsiteY12" fmla="*/ 143088 h 715440"/>
              <a:gd name="connsiteX13" fmla="*/ 286176 w 572352"/>
              <a:gd name="connsiteY13" fmla="*/ 0 h 715440"/>
              <a:gd name="connsiteX14" fmla="*/ 286176 w 572352"/>
              <a:gd name="connsiteY14" fmla="*/ 411378 h 715440"/>
              <a:gd name="connsiteX15" fmla="*/ 232518 w 572352"/>
              <a:gd name="connsiteY15" fmla="*/ 465037 h 715440"/>
              <a:gd name="connsiteX16" fmla="*/ 286176 w 572352"/>
              <a:gd name="connsiteY16" fmla="*/ 518695 h 715440"/>
              <a:gd name="connsiteX17" fmla="*/ 339834 w 572352"/>
              <a:gd name="connsiteY17" fmla="*/ 465037 h 715440"/>
              <a:gd name="connsiteX18" fmla="*/ 286176 w 572352"/>
              <a:gd name="connsiteY18" fmla="*/ 411378 h 715440"/>
              <a:gd name="connsiteX19" fmla="*/ 286176 w 572352"/>
              <a:gd name="connsiteY19" fmla="*/ 71544 h 715440"/>
              <a:gd name="connsiteX20" fmla="*/ 214632 w 572352"/>
              <a:gd name="connsiteY20" fmla="*/ 143088 h 715440"/>
              <a:gd name="connsiteX21" fmla="*/ 214632 w 572352"/>
              <a:gd name="connsiteY21" fmla="*/ 214632 h 715440"/>
              <a:gd name="connsiteX22" fmla="*/ 357720 w 572352"/>
              <a:gd name="connsiteY22" fmla="*/ 214632 h 715440"/>
              <a:gd name="connsiteX23" fmla="*/ 357720 w 572352"/>
              <a:gd name="connsiteY23" fmla="*/ 143088 h 715440"/>
              <a:gd name="connsiteX24" fmla="*/ 286176 w 572352"/>
              <a:gd name="connsiteY24" fmla="*/ 71544 h 7154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2352" h="715440">
                <a:moveTo>
                  <a:pt x="286176" y="0"/>
                </a:moveTo>
                <a:cubicBezTo>
                  <a:pt x="365200" y="0"/>
                  <a:pt x="429265" y="64063"/>
                  <a:pt x="429265" y="143088"/>
                </a:cubicBezTo>
                <a:lnTo>
                  <a:pt x="429265" y="214632"/>
                </a:lnTo>
                <a:lnTo>
                  <a:pt x="518695" y="214632"/>
                </a:lnTo>
                <a:cubicBezTo>
                  <a:pt x="548328" y="214632"/>
                  <a:pt x="572353" y="238656"/>
                  <a:pt x="572353" y="268290"/>
                </a:cubicBezTo>
                <a:lnTo>
                  <a:pt x="572353" y="661783"/>
                </a:lnTo>
                <a:cubicBezTo>
                  <a:pt x="572353" y="691416"/>
                  <a:pt x="548328" y="715441"/>
                  <a:pt x="518695" y="715441"/>
                </a:cubicBezTo>
                <a:lnTo>
                  <a:pt x="53658" y="715441"/>
                </a:lnTo>
                <a:cubicBezTo>
                  <a:pt x="24023" y="715441"/>
                  <a:pt x="0" y="691416"/>
                  <a:pt x="0" y="661783"/>
                </a:cubicBezTo>
                <a:lnTo>
                  <a:pt x="0" y="268290"/>
                </a:lnTo>
                <a:cubicBezTo>
                  <a:pt x="0" y="238656"/>
                  <a:pt x="24023" y="214632"/>
                  <a:pt x="53658" y="214632"/>
                </a:cubicBezTo>
                <a:lnTo>
                  <a:pt x="143088" y="214632"/>
                </a:lnTo>
                <a:lnTo>
                  <a:pt x="143088" y="143088"/>
                </a:lnTo>
                <a:cubicBezTo>
                  <a:pt x="143088" y="64063"/>
                  <a:pt x="207151" y="0"/>
                  <a:pt x="286176" y="0"/>
                </a:cubicBezTo>
                <a:close/>
                <a:moveTo>
                  <a:pt x="286176" y="411378"/>
                </a:moveTo>
                <a:cubicBezTo>
                  <a:pt x="256543" y="411378"/>
                  <a:pt x="232518" y="435403"/>
                  <a:pt x="232518" y="465037"/>
                </a:cubicBezTo>
                <a:cubicBezTo>
                  <a:pt x="232518" y="494670"/>
                  <a:pt x="256543" y="518695"/>
                  <a:pt x="286176" y="518695"/>
                </a:cubicBezTo>
                <a:cubicBezTo>
                  <a:pt x="315810" y="518695"/>
                  <a:pt x="339834" y="494670"/>
                  <a:pt x="339834" y="465037"/>
                </a:cubicBezTo>
                <a:cubicBezTo>
                  <a:pt x="339834" y="435403"/>
                  <a:pt x="315810" y="411378"/>
                  <a:pt x="286176" y="411378"/>
                </a:cubicBezTo>
                <a:close/>
                <a:moveTo>
                  <a:pt x="286176" y="71544"/>
                </a:moveTo>
                <a:cubicBezTo>
                  <a:pt x="246663" y="71544"/>
                  <a:pt x="214632" y="103575"/>
                  <a:pt x="214632" y="143088"/>
                </a:cubicBezTo>
                <a:lnTo>
                  <a:pt x="214632" y="214632"/>
                </a:lnTo>
                <a:lnTo>
                  <a:pt x="357720" y="214632"/>
                </a:lnTo>
                <a:lnTo>
                  <a:pt x="357720" y="143088"/>
                </a:lnTo>
                <a:cubicBezTo>
                  <a:pt x="357720" y="103575"/>
                  <a:pt x="325690" y="71544"/>
                  <a:pt x="286176" y="71544"/>
                </a:cubicBezTo>
                <a:close/>
              </a:path>
            </a:pathLst>
          </a:custGeom>
          <a:gradFill flip="none" rotWithShape="1">
            <a:gsLst>
              <a:gs pos="35000">
                <a:srgbClr val="8DC8E8"/>
              </a:gs>
              <a:gs pos="10000">
                <a:srgbClr val="D59ED7"/>
              </a:gs>
            </a:gsLst>
            <a:path path="circle">
              <a:fillToRect l="100000" t="100000"/>
            </a:path>
            <a:tileRect r="-100000" b="-100000"/>
          </a:gradFill>
          <a:ln>
            <a:noFill/>
            <a:headEnd type="none" w="med" len="med"/>
            <a:tailEnd type="none" w="med" len="med"/>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1" i="0" u="none" strike="noStrike" kern="1200" cap="none" spc="0" normalizeH="0" baseline="0" noProof="0">
              <a:ln w="3175">
                <a:noFill/>
              </a:ln>
              <a:gradFill>
                <a:gsLst>
                  <a:gs pos="69540">
                    <a:srgbClr val="000000"/>
                  </a:gs>
                  <a:gs pos="41954">
                    <a:srgbClr val="000000"/>
                  </a:gs>
                </a:gsLst>
                <a:path path="circle">
                  <a:fillToRect l="100000" b="100000"/>
                </a:path>
              </a:gradFill>
              <a:effectLst/>
              <a:uLnTx/>
              <a:uFillTx/>
              <a:latin typeface="Segoe UI Semibold"/>
              <a:ea typeface="+mn-ea"/>
              <a:cs typeface="Segoe UI" pitchFamily="34" charset="0"/>
            </a:endParaRPr>
          </a:p>
        </p:txBody>
      </p:sp>
      <p:sp>
        <p:nvSpPr>
          <p:cNvPr id="30" name="Graphic 34">
            <a:extLst>
              <a:ext uri="{FF2B5EF4-FFF2-40B4-BE49-F238E27FC236}">
                <a16:creationId xmlns:a16="http://schemas.microsoft.com/office/drawing/2014/main" id="{46B7F78D-0307-3EE7-EF54-27A228C8C61D}"/>
              </a:ext>
              <a:ext uri="{C183D7F6-B498-43B3-948B-1728B52AA6E4}">
                <adec:decorative xmlns:adec="http://schemas.microsoft.com/office/drawing/2017/decorative" val="1"/>
              </a:ext>
            </a:extLst>
          </p:cNvPr>
          <p:cNvSpPr/>
          <p:nvPr/>
        </p:nvSpPr>
        <p:spPr>
          <a:xfrm>
            <a:off x="10162242" y="2790102"/>
            <a:ext cx="414547" cy="414504"/>
          </a:xfrm>
          <a:custGeom>
            <a:avLst/>
            <a:gdLst>
              <a:gd name="connsiteX0" fmla="*/ 346297 w 414547"/>
              <a:gd name="connsiteY0" fmla="*/ 6066 h 414504"/>
              <a:gd name="connsiteX1" fmla="*/ 316983 w 414547"/>
              <a:gd name="connsiteY1" fmla="*/ 6076 h 414504"/>
              <a:gd name="connsiteX2" fmla="*/ 316994 w 414547"/>
              <a:gd name="connsiteY2" fmla="*/ 35390 h 414504"/>
              <a:gd name="connsiteX3" fmla="*/ 343769 w 414547"/>
              <a:gd name="connsiteY3" fmla="*/ 62124 h 414504"/>
              <a:gd name="connsiteX4" fmla="*/ 227881 w 414547"/>
              <a:gd name="connsiteY4" fmla="*/ 62124 h 414504"/>
              <a:gd name="connsiteX5" fmla="*/ 165709 w 414547"/>
              <a:gd name="connsiteY5" fmla="*/ 124296 h 414504"/>
              <a:gd name="connsiteX6" fmla="*/ 165709 w 414547"/>
              <a:gd name="connsiteY6" fmla="*/ 310791 h 414504"/>
              <a:gd name="connsiteX7" fmla="*/ 144985 w 414547"/>
              <a:gd name="connsiteY7" fmla="*/ 331515 h 414504"/>
              <a:gd name="connsiteX8" fmla="*/ 120779 w 414547"/>
              <a:gd name="connsiteY8" fmla="*/ 331515 h 414504"/>
              <a:gd name="connsiteX9" fmla="*/ 41323 w 414547"/>
              <a:gd name="connsiteY9" fmla="*/ 293797 h 414504"/>
              <a:gd name="connsiteX10" fmla="*/ 0 w 414547"/>
              <a:gd name="connsiteY10" fmla="*/ 352322 h 414504"/>
              <a:gd name="connsiteX11" fmla="*/ 62162 w 414547"/>
              <a:gd name="connsiteY11" fmla="*/ 414504 h 414504"/>
              <a:gd name="connsiteX12" fmla="*/ 120821 w 414547"/>
              <a:gd name="connsiteY12" fmla="*/ 372963 h 414504"/>
              <a:gd name="connsiteX13" fmla="*/ 144985 w 414547"/>
              <a:gd name="connsiteY13" fmla="*/ 372963 h 414504"/>
              <a:gd name="connsiteX14" fmla="*/ 207157 w 414547"/>
              <a:gd name="connsiteY14" fmla="*/ 310791 h 414504"/>
              <a:gd name="connsiteX15" fmla="*/ 207157 w 414547"/>
              <a:gd name="connsiteY15" fmla="*/ 124275 h 414504"/>
              <a:gd name="connsiteX16" fmla="*/ 227881 w 414547"/>
              <a:gd name="connsiteY16" fmla="*/ 103551 h 414504"/>
              <a:gd name="connsiteX17" fmla="*/ 343707 w 414547"/>
              <a:gd name="connsiteY17" fmla="*/ 103551 h 414504"/>
              <a:gd name="connsiteX18" fmla="*/ 316869 w 414547"/>
              <a:gd name="connsiteY18" fmla="*/ 130306 h 414504"/>
              <a:gd name="connsiteX19" fmla="*/ 315868 w 414547"/>
              <a:gd name="connsiteY19" fmla="*/ 159597 h 414504"/>
              <a:gd name="connsiteX20" fmla="*/ 345160 w 414547"/>
              <a:gd name="connsiteY20" fmla="*/ 160598 h 414504"/>
              <a:gd name="connsiteX21" fmla="*/ 346090 w 414547"/>
              <a:gd name="connsiteY21" fmla="*/ 159672 h 414504"/>
              <a:gd name="connsiteX22" fmla="*/ 408469 w 414547"/>
              <a:gd name="connsiteY22" fmla="*/ 97500 h 414504"/>
              <a:gd name="connsiteX23" fmla="*/ 408486 w 414547"/>
              <a:gd name="connsiteY23" fmla="*/ 68192 h 414504"/>
              <a:gd name="connsiteX24" fmla="*/ 408469 w 414547"/>
              <a:gd name="connsiteY24" fmla="*/ 68176 h 414504"/>
              <a:gd name="connsiteX25" fmla="*/ 346297 w 414547"/>
              <a:gd name="connsiteY25" fmla="*/ 6066 h 41450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Lst>
            <a:rect l="l" t="t" r="r" b="b"/>
            <a:pathLst>
              <a:path w="414547" h="414504">
                <a:moveTo>
                  <a:pt x="346297" y="6066"/>
                </a:moveTo>
                <a:cubicBezTo>
                  <a:pt x="338201" y="-2026"/>
                  <a:pt x="325076" y="-2021"/>
                  <a:pt x="316983" y="6076"/>
                </a:cubicBezTo>
                <a:cubicBezTo>
                  <a:pt x="308891" y="14174"/>
                  <a:pt x="308897" y="27298"/>
                  <a:pt x="316994" y="35390"/>
                </a:cubicBezTo>
                <a:lnTo>
                  <a:pt x="343769" y="62124"/>
                </a:lnTo>
                <a:lnTo>
                  <a:pt x="227881" y="62124"/>
                </a:lnTo>
                <a:cubicBezTo>
                  <a:pt x="193543" y="62124"/>
                  <a:pt x="165709" y="89960"/>
                  <a:pt x="165709" y="124296"/>
                </a:cubicBezTo>
                <a:lnTo>
                  <a:pt x="165709" y="310791"/>
                </a:lnTo>
                <a:cubicBezTo>
                  <a:pt x="165709" y="322237"/>
                  <a:pt x="156430" y="331515"/>
                  <a:pt x="144985" y="331515"/>
                </a:cubicBezTo>
                <a:lnTo>
                  <a:pt x="120779" y="331515"/>
                </a:lnTo>
                <a:cubicBezTo>
                  <a:pt x="109254" y="299159"/>
                  <a:pt x="73680" y="282273"/>
                  <a:pt x="41323" y="293797"/>
                </a:cubicBezTo>
                <a:cubicBezTo>
                  <a:pt x="16568" y="302615"/>
                  <a:pt x="26" y="326042"/>
                  <a:pt x="0" y="352322"/>
                </a:cubicBezTo>
                <a:cubicBezTo>
                  <a:pt x="-5" y="386659"/>
                  <a:pt x="27826" y="414498"/>
                  <a:pt x="62162" y="414504"/>
                </a:cubicBezTo>
                <a:cubicBezTo>
                  <a:pt x="88549" y="414508"/>
                  <a:pt x="112064" y="397854"/>
                  <a:pt x="120821" y="372963"/>
                </a:cubicBezTo>
                <a:lnTo>
                  <a:pt x="144985" y="372963"/>
                </a:lnTo>
                <a:cubicBezTo>
                  <a:pt x="179322" y="372963"/>
                  <a:pt x="207157" y="345129"/>
                  <a:pt x="207157" y="310791"/>
                </a:cubicBezTo>
                <a:lnTo>
                  <a:pt x="207157" y="124275"/>
                </a:lnTo>
                <a:cubicBezTo>
                  <a:pt x="207157" y="112830"/>
                  <a:pt x="216435" y="103551"/>
                  <a:pt x="227881" y="103551"/>
                </a:cubicBezTo>
                <a:lnTo>
                  <a:pt x="343707" y="103551"/>
                </a:lnTo>
                <a:lnTo>
                  <a:pt x="316869" y="130306"/>
                </a:lnTo>
                <a:cubicBezTo>
                  <a:pt x="308505" y="138118"/>
                  <a:pt x="308058" y="151232"/>
                  <a:pt x="315868" y="159597"/>
                </a:cubicBezTo>
                <a:cubicBezTo>
                  <a:pt x="323681" y="167962"/>
                  <a:pt x="336795" y="168409"/>
                  <a:pt x="345160" y="160598"/>
                </a:cubicBezTo>
                <a:cubicBezTo>
                  <a:pt x="345479" y="160299"/>
                  <a:pt x="345790" y="159990"/>
                  <a:pt x="346090" y="159672"/>
                </a:cubicBezTo>
                <a:lnTo>
                  <a:pt x="408469" y="97500"/>
                </a:lnTo>
                <a:cubicBezTo>
                  <a:pt x="416566" y="89411"/>
                  <a:pt x="416574" y="76290"/>
                  <a:pt x="408486" y="68192"/>
                </a:cubicBezTo>
                <a:cubicBezTo>
                  <a:pt x="408480" y="68186"/>
                  <a:pt x="408475" y="68181"/>
                  <a:pt x="408469" y="68176"/>
                </a:cubicBezTo>
                <a:lnTo>
                  <a:pt x="346297" y="6066"/>
                </a:lnTo>
                <a:close/>
              </a:path>
            </a:pathLst>
          </a:custGeom>
          <a:gradFill flip="none" rotWithShape="1">
            <a:gsLst>
              <a:gs pos="35000">
                <a:srgbClr val="8DC8E8"/>
              </a:gs>
              <a:gs pos="10000">
                <a:srgbClr val="D59ED7"/>
              </a:gs>
            </a:gsLst>
            <a:path path="circle">
              <a:fillToRect l="100000" t="100000"/>
            </a:path>
            <a:tileRect r="-100000" b="-100000"/>
          </a:gradFill>
          <a:ln>
            <a:noFill/>
            <a:headEnd type="none" w="med" len="med"/>
            <a:tailEnd type="none" w="med" len="med"/>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1" i="0" u="none" strike="noStrike" kern="1200" cap="none" spc="0" normalizeH="0" baseline="0" noProof="0">
              <a:ln w="3175">
                <a:noFill/>
              </a:ln>
              <a:gradFill>
                <a:gsLst>
                  <a:gs pos="69540">
                    <a:srgbClr val="000000"/>
                  </a:gs>
                  <a:gs pos="41954">
                    <a:srgbClr val="000000"/>
                  </a:gs>
                </a:gsLst>
                <a:path path="circle">
                  <a:fillToRect l="100000" b="100000"/>
                </a:path>
              </a:gradFill>
              <a:effectLst/>
              <a:uLnTx/>
              <a:uFillTx/>
              <a:latin typeface="Segoe UI Semibold"/>
              <a:ea typeface="+mn-ea"/>
              <a:cs typeface="Segoe UI" pitchFamily="34" charset="0"/>
            </a:endParaRPr>
          </a:p>
        </p:txBody>
      </p:sp>
      <p:sp>
        <p:nvSpPr>
          <p:cNvPr id="32" name="Freeform 44">
            <a:extLst>
              <a:ext uri="{FF2B5EF4-FFF2-40B4-BE49-F238E27FC236}">
                <a16:creationId xmlns:a16="http://schemas.microsoft.com/office/drawing/2014/main" id="{D42546A0-0E38-3BFD-11FF-E2A782E23C3C}"/>
              </a:ext>
              <a:ext uri="{C183D7F6-B498-43B3-948B-1728B52AA6E4}">
                <adec:decorative xmlns:adec="http://schemas.microsoft.com/office/drawing/2017/decorative" val="1"/>
              </a:ext>
            </a:extLst>
          </p:cNvPr>
          <p:cNvSpPr/>
          <p:nvPr/>
        </p:nvSpPr>
        <p:spPr>
          <a:xfrm>
            <a:off x="3767906" y="2768570"/>
            <a:ext cx="463493" cy="397688"/>
          </a:xfrm>
          <a:custGeom>
            <a:avLst/>
            <a:gdLst>
              <a:gd name="connsiteX0" fmla="*/ 67053 w 312904"/>
              <a:gd name="connsiteY0" fmla="*/ 126650 h 268479"/>
              <a:gd name="connsiteX1" fmla="*/ 22353 w 312904"/>
              <a:gd name="connsiteY1" fmla="*/ 171350 h 268479"/>
              <a:gd name="connsiteX2" fmla="*/ 67053 w 312904"/>
              <a:gd name="connsiteY2" fmla="*/ 216050 h 268479"/>
              <a:gd name="connsiteX3" fmla="*/ 111753 w 312904"/>
              <a:gd name="connsiteY3" fmla="*/ 171350 h 268479"/>
              <a:gd name="connsiteX4" fmla="*/ 67053 w 312904"/>
              <a:gd name="connsiteY4" fmla="*/ 126650 h 268479"/>
              <a:gd name="connsiteX5" fmla="*/ 55877 w 312904"/>
              <a:gd name="connsiteY5" fmla="*/ 105239 h 268479"/>
              <a:gd name="connsiteX6" fmla="*/ 105899 w 312904"/>
              <a:gd name="connsiteY6" fmla="*/ 116698 h 268479"/>
              <a:gd name="connsiteX7" fmla="*/ 121707 w 312904"/>
              <a:gd name="connsiteY7" fmla="*/ 210195 h 268479"/>
              <a:gd name="connsiteX8" fmla="*/ 160625 w 312904"/>
              <a:gd name="connsiteY8" fmla="*/ 249129 h 268479"/>
              <a:gd name="connsiteX9" fmla="*/ 161183 w 312904"/>
              <a:gd name="connsiteY9" fmla="*/ 249686 h 268479"/>
              <a:gd name="connsiteX10" fmla="*/ 160625 w 312904"/>
              <a:gd name="connsiteY10" fmla="*/ 265480 h 268479"/>
              <a:gd name="connsiteX11" fmla="*/ 144831 w 312904"/>
              <a:gd name="connsiteY11" fmla="*/ 264923 h 268479"/>
              <a:gd name="connsiteX12" fmla="*/ 105898 w 312904"/>
              <a:gd name="connsiteY12" fmla="*/ 226004 h 268479"/>
              <a:gd name="connsiteX13" fmla="*/ 67053 w 312904"/>
              <a:gd name="connsiteY13" fmla="*/ 238400 h 268479"/>
              <a:gd name="connsiteX14" fmla="*/ 28210 w 312904"/>
              <a:gd name="connsiteY14" fmla="*/ 226002 h 268479"/>
              <a:gd name="connsiteX15" fmla="*/ 12403 w 312904"/>
              <a:gd name="connsiteY15" fmla="*/ 132506 h 268479"/>
              <a:gd name="connsiteX16" fmla="*/ 55877 w 312904"/>
              <a:gd name="connsiteY16" fmla="*/ 105239 h 268479"/>
              <a:gd name="connsiteX17" fmla="*/ 85678 w 312904"/>
              <a:gd name="connsiteY17" fmla="*/ 59600 h 268479"/>
              <a:gd name="connsiteX18" fmla="*/ 74503 w 312904"/>
              <a:gd name="connsiteY18" fmla="*/ 70775 h 268479"/>
              <a:gd name="connsiteX19" fmla="*/ 85678 w 312904"/>
              <a:gd name="connsiteY19" fmla="*/ 81950 h 268479"/>
              <a:gd name="connsiteX20" fmla="*/ 182528 w 312904"/>
              <a:gd name="connsiteY20" fmla="*/ 81950 h 268479"/>
              <a:gd name="connsiteX21" fmla="*/ 193704 w 312904"/>
              <a:gd name="connsiteY21" fmla="*/ 70775 h 268479"/>
              <a:gd name="connsiteX22" fmla="*/ 182528 w 312904"/>
              <a:gd name="connsiteY22" fmla="*/ 59600 h 268479"/>
              <a:gd name="connsiteX23" fmla="*/ 55878 w 312904"/>
              <a:gd name="connsiteY23" fmla="*/ 0 h 268479"/>
              <a:gd name="connsiteX24" fmla="*/ 271929 w 312904"/>
              <a:gd name="connsiteY24" fmla="*/ 0 h 268479"/>
              <a:gd name="connsiteX25" fmla="*/ 312904 w 312904"/>
              <a:gd name="connsiteY25" fmla="*/ 40975 h 268479"/>
              <a:gd name="connsiteX26" fmla="*/ 312904 w 312904"/>
              <a:gd name="connsiteY26" fmla="*/ 197426 h 268479"/>
              <a:gd name="connsiteX27" fmla="*/ 271929 w 312904"/>
              <a:gd name="connsiteY27" fmla="*/ 238401 h 268479"/>
              <a:gd name="connsiteX28" fmla="*/ 170981 w 312904"/>
              <a:gd name="connsiteY28" fmla="*/ 238401 h 268479"/>
              <a:gd name="connsiteX29" fmla="*/ 140436 w 312904"/>
              <a:gd name="connsiteY29" fmla="*/ 207856 h 268479"/>
              <a:gd name="connsiteX30" fmla="*/ 149003 w 312904"/>
              <a:gd name="connsiteY30" fmla="*/ 171350 h 268479"/>
              <a:gd name="connsiteX31" fmla="*/ 212329 w 312904"/>
              <a:gd name="connsiteY31" fmla="*/ 171350 h 268479"/>
              <a:gd name="connsiteX32" fmla="*/ 223504 w 312904"/>
              <a:gd name="connsiteY32" fmla="*/ 160175 h 268479"/>
              <a:gd name="connsiteX33" fmla="*/ 212329 w 312904"/>
              <a:gd name="connsiteY33" fmla="*/ 149000 h 268479"/>
              <a:gd name="connsiteX34" fmla="*/ 145919 w 312904"/>
              <a:gd name="connsiteY34" fmla="*/ 149000 h 268479"/>
              <a:gd name="connsiteX35" fmla="*/ 135757 w 312904"/>
              <a:gd name="connsiteY35" fmla="*/ 126650 h 268479"/>
              <a:gd name="connsiteX36" fmla="*/ 242129 w 312904"/>
              <a:gd name="connsiteY36" fmla="*/ 126650 h 268479"/>
              <a:gd name="connsiteX37" fmla="*/ 253304 w 312904"/>
              <a:gd name="connsiteY37" fmla="*/ 115475 h 268479"/>
              <a:gd name="connsiteX38" fmla="*/ 242129 w 312904"/>
              <a:gd name="connsiteY38" fmla="*/ 104300 h 268479"/>
              <a:gd name="connsiteX39" fmla="*/ 114182 w 312904"/>
              <a:gd name="connsiteY39" fmla="*/ 104300 h 268479"/>
              <a:gd name="connsiteX40" fmla="*/ 67053 w 312904"/>
              <a:gd name="connsiteY40" fmla="*/ 89400 h 268479"/>
              <a:gd name="connsiteX41" fmla="*/ 14903 w 312904"/>
              <a:gd name="connsiteY41" fmla="*/ 108130 h 268479"/>
              <a:gd name="connsiteX42" fmla="*/ 14903 w 312904"/>
              <a:gd name="connsiteY42" fmla="*/ 40975 h 268479"/>
              <a:gd name="connsiteX43" fmla="*/ 55878 w 312904"/>
              <a:gd name="connsiteY43" fmla="*/ 0 h 268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12904" h="268479">
                <a:moveTo>
                  <a:pt x="67053" y="126650"/>
                </a:moveTo>
                <a:cubicBezTo>
                  <a:pt x="42366" y="126650"/>
                  <a:pt x="22353" y="146662"/>
                  <a:pt x="22353" y="171350"/>
                </a:cubicBezTo>
                <a:cubicBezTo>
                  <a:pt x="22353" y="196038"/>
                  <a:pt x="42366" y="216050"/>
                  <a:pt x="67053" y="216050"/>
                </a:cubicBezTo>
                <a:cubicBezTo>
                  <a:pt x="91740" y="216050"/>
                  <a:pt x="111753" y="196038"/>
                  <a:pt x="111753" y="171350"/>
                </a:cubicBezTo>
                <a:cubicBezTo>
                  <a:pt x="111753" y="146662"/>
                  <a:pt x="91740" y="126650"/>
                  <a:pt x="67053" y="126650"/>
                </a:cubicBezTo>
                <a:close/>
                <a:moveTo>
                  <a:pt x="55877" y="105239"/>
                </a:moveTo>
                <a:cubicBezTo>
                  <a:pt x="72797" y="102378"/>
                  <a:pt x="90807" y="105972"/>
                  <a:pt x="105899" y="116698"/>
                </a:cubicBezTo>
                <a:cubicBezTo>
                  <a:pt x="136082" y="138152"/>
                  <a:pt x="143160" y="180012"/>
                  <a:pt x="121707" y="210195"/>
                </a:cubicBezTo>
                <a:lnTo>
                  <a:pt x="160625" y="249129"/>
                </a:lnTo>
                <a:cubicBezTo>
                  <a:pt x="160818" y="249307"/>
                  <a:pt x="161004" y="249494"/>
                  <a:pt x="161183" y="249686"/>
                </a:cubicBezTo>
                <a:cubicBezTo>
                  <a:pt x="165390" y="254202"/>
                  <a:pt x="165140" y="261272"/>
                  <a:pt x="160625" y="265480"/>
                </a:cubicBezTo>
                <a:cubicBezTo>
                  <a:pt x="156111" y="269688"/>
                  <a:pt x="149039" y="269437"/>
                  <a:pt x="144831" y="264923"/>
                </a:cubicBezTo>
                <a:lnTo>
                  <a:pt x="105898" y="226004"/>
                </a:lnTo>
                <a:cubicBezTo>
                  <a:pt x="94559" y="234085"/>
                  <a:pt x="80977" y="238421"/>
                  <a:pt x="67053" y="238400"/>
                </a:cubicBezTo>
                <a:cubicBezTo>
                  <a:pt x="53132" y="238400"/>
                  <a:pt x="39557" y="234068"/>
                  <a:pt x="28210" y="226002"/>
                </a:cubicBezTo>
                <a:cubicBezTo>
                  <a:pt x="-1973" y="204549"/>
                  <a:pt x="-9051" y="162689"/>
                  <a:pt x="12403" y="132506"/>
                </a:cubicBezTo>
                <a:cubicBezTo>
                  <a:pt x="23130" y="117415"/>
                  <a:pt x="38958" y="108099"/>
                  <a:pt x="55877" y="105239"/>
                </a:cubicBezTo>
                <a:close/>
                <a:moveTo>
                  <a:pt x="85678" y="59600"/>
                </a:moveTo>
                <a:cubicBezTo>
                  <a:pt x="79506" y="59600"/>
                  <a:pt x="74503" y="64603"/>
                  <a:pt x="74503" y="70775"/>
                </a:cubicBezTo>
                <a:cubicBezTo>
                  <a:pt x="74503" y="76947"/>
                  <a:pt x="79506" y="81950"/>
                  <a:pt x="85678" y="81950"/>
                </a:cubicBezTo>
                <a:lnTo>
                  <a:pt x="182528" y="81950"/>
                </a:lnTo>
                <a:cubicBezTo>
                  <a:pt x="188700" y="81950"/>
                  <a:pt x="193704" y="76947"/>
                  <a:pt x="193704" y="70775"/>
                </a:cubicBezTo>
                <a:cubicBezTo>
                  <a:pt x="193704" y="64603"/>
                  <a:pt x="188700" y="59600"/>
                  <a:pt x="182528" y="59600"/>
                </a:cubicBezTo>
                <a:close/>
                <a:moveTo>
                  <a:pt x="55878" y="0"/>
                </a:moveTo>
                <a:lnTo>
                  <a:pt x="271929" y="0"/>
                </a:lnTo>
                <a:cubicBezTo>
                  <a:pt x="294559" y="0"/>
                  <a:pt x="312904" y="18345"/>
                  <a:pt x="312904" y="40975"/>
                </a:cubicBezTo>
                <a:lnTo>
                  <a:pt x="312904" y="197426"/>
                </a:lnTo>
                <a:cubicBezTo>
                  <a:pt x="312904" y="220056"/>
                  <a:pt x="294559" y="238401"/>
                  <a:pt x="271929" y="238401"/>
                </a:cubicBezTo>
                <a:lnTo>
                  <a:pt x="170981" y="238401"/>
                </a:lnTo>
                <a:lnTo>
                  <a:pt x="140436" y="207856"/>
                </a:lnTo>
                <a:cubicBezTo>
                  <a:pt x="145919" y="196874"/>
                  <a:pt x="149003" y="184463"/>
                  <a:pt x="149003" y="171350"/>
                </a:cubicBezTo>
                <a:lnTo>
                  <a:pt x="212329" y="171350"/>
                </a:lnTo>
                <a:cubicBezTo>
                  <a:pt x="218500" y="171350"/>
                  <a:pt x="223504" y="166347"/>
                  <a:pt x="223504" y="160175"/>
                </a:cubicBezTo>
                <a:cubicBezTo>
                  <a:pt x="223504" y="154004"/>
                  <a:pt x="218500" y="149000"/>
                  <a:pt x="212329" y="149000"/>
                </a:cubicBezTo>
                <a:lnTo>
                  <a:pt x="145919" y="149000"/>
                </a:lnTo>
                <a:cubicBezTo>
                  <a:pt x="143680" y="141080"/>
                  <a:pt x="140254" y="133545"/>
                  <a:pt x="135757" y="126650"/>
                </a:cubicBezTo>
                <a:lnTo>
                  <a:pt x="242129" y="126650"/>
                </a:lnTo>
                <a:cubicBezTo>
                  <a:pt x="248300" y="126650"/>
                  <a:pt x="253304" y="121647"/>
                  <a:pt x="253304" y="115475"/>
                </a:cubicBezTo>
                <a:cubicBezTo>
                  <a:pt x="253304" y="109304"/>
                  <a:pt x="248300" y="104300"/>
                  <a:pt x="242129" y="104300"/>
                </a:cubicBezTo>
                <a:lnTo>
                  <a:pt x="114182" y="104300"/>
                </a:lnTo>
                <a:cubicBezTo>
                  <a:pt x="100846" y="94913"/>
                  <a:pt x="84590" y="89400"/>
                  <a:pt x="67053" y="89400"/>
                </a:cubicBezTo>
                <a:cubicBezTo>
                  <a:pt x="47236" y="89400"/>
                  <a:pt x="29058" y="96433"/>
                  <a:pt x="14903" y="108130"/>
                </a:cubicBezTo>
                <a:lnTo>
                  <a:pt x="14903" y="40975"/>
                </a:lnTo>
                <a:cubicBezTo>
                  <a:pt x="14903" y="18345"/>
                  <a:pt x="33248" y="0"/>
                  <a:pt x="55878" y="0"/>
                </a:cubicBezTo>
                <a:close/>
              </a:path>
            </a:pathLst>
          </a:custGeom>
          <a:gradFill flip="none" rotWithShape="1">
            <a:gsLst>
              <a:gs pos="35000">
                <a:srgbClr val="8DC8E8"/>
              </a:gs>
              <a:gs pos="10000">
                <a:srgbClr val="D59ED7"/>
              </a:gs>
            </a:gsLst>
            <a:path path="circle">
              <a:fillToRect l="100000" t="100000"/>
            </a:path>
            <a:tileRect r="-100000" b="-100000"/>
          </a:gradFill>
          <a:ln>
            <a:noFill/>
            <a:headEnd type="none" w="med" len="med"/>
            <a:tailEnd type="none" w="med" len="med"/>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1" i="0" u="none" strike="noStrike" kern="1200" cap="none" spc="0" normalizeH="0" baseline="0" noProof="0">
              <a:ln w="3175">
                <a:noFill/>
              </a:ln>
              <a:gradFill>
                <a:gsLst>
                  <a:gs pos="69540">
                    <a:srgbClr val="000000"/>
                  </a:gs>
                  <a:gs pos="41954">
                    <a:srgbClr val="000000"/>
                  </a:gs>
                </a:gsLst>
                <a:path path="circle">
                  <a:fillToRect l="100000" b="100000"/>
                </a:path>
              </a:gradFill>
              <a:effectLst/>
              <a:uLnTx/>
              <a:uFillTx/>
              <a:latin typeface="Segoe UI Semibold"/>
              <a:ea typeface="+mn-ea"/>
              <a:cs typeface="Segoe UI" pitchFamily="34" charset="0"/>
            </a:endParaRPr>
          </a:p>
        </p:txBody>
      </p:sp>
      <p:sp>
        <p:nvSpPr>
          <p:cNvPr id="33" name="Freeform 45">
            <a:extLst>
              <a:ext uri="{FF2B5EF4-FFF2-40B4-BE49-F238E27FC236}">
                <a16:creationId xmlns:a16="http://schemas.microsoft.com/office/drawing/2014/main" id="{DF934475-FF2E-861E-426C-4BC0D7B2F5CE}"/>
              </a:ext>
              <a:ext uri="{C183D7F6-B498-43B3-948B-1728B52AA6E4}">
                <adec:decorative xmlns:adec="http://schemas.microsoft.com/office/drawing/2017/decorative" val="1"/>
              </a:ext>
            </a:extLst>
          </p:cNvPr>
          <p:cNvSpPr/>
          <p:nvPr/>
        </p:nvSpPr>
        <p:spPr>
          <a:xfrm>
            <a:off x="1615211" y="2775924"/>
            <a:ext cx="407038" cy="407038"/>
          </a:xfrm>
          <a:custGeom>
            <a:avLst/>
            <a:gdLst>
              <a:gd name="connsiteX0" fmla="*/ 104667 w 407038"/>
              <a:gd name="connsiteY0" fmla="*/ 180260 h 407038"/>
              <a:gd name="connsiteX1" fmla="*/ 69778 w 407038"/>
              <a:gd name="connsiteY1" fmla="*/ 215149 h 407038"/>
              <a:gd name="connsiteX2" fmla="*/ 69778 w 407038"/>
              <a:gd name="connsiteY2" fmla="*/ 226779 h 407038"/>
              <a:gd name="connsiteX3" fmla="*/ 77268 w 407038"/>
              <a:gd name="connsiteY3" fmla="*/ 253759 h 407038"/>
              <a:gd name="connsiteX4" fmla="*/ 99085 w 407038"/>
              <a:gd name="connsiteY4" fmla="*/ 273065 h 407038"/>
              <a:gd name="connsiteX5" fmla="*/ 174445 w 407038"/>
              <a:gd name="connsiteY5" fmla="*/ 290742 h 407038"/>
              <a:gd name="connsiteX6" fmla="*/ 254178 w 407038"/>
              <a:gd name="connsiteY6" fmla="*/ 273065 h 407038"/>
              <a:gd name="connsiteX7" fmla="*/ 273204 w 407038"/>
              <a:gd name="connsiteY7" fmla="*/ 253759 h 407038"/>
              <a:gd name="connsiteX8" fmla="*/ 279112 w 407038"/>
              <a:gd name="connsiteY8" fmla="*/ 226779 h 407038"/>
              <a:gd name="connsiteX9" fmla="*/ 279112 w 407038"/>
              <a:gd name="connsiteY9" fmla="*/ 215149 h 407038"/>
              <a:gd name="connsiteX10" fmla="*/ 244223 w 407038"/>
              <a:gd name="connsiteY10" fmla="*/ 180260 h 407038"/>
              <a:gd name="connsiteX11" fmla="*/ 372149 w 407038"/>
              <a:gd name="connsiteY11" fmla="*/ 70010 h 407038"/>
              <a:gd name="connsiteX12" fmla="*/ 407038 w 407038"/>
              <a:gd name="connsiteY12" fmla="*/ 133741 h 407038"/>
              <a:gd name="connsiteX13" fmla="*/ 407038 w 407038"/>
              <a:gd name="connsiteY13" fmla="*/ 284926 h 407038"/>
              <a:gd name="connsiteX14" fmla="*/ 284926 w 407038"/>
              <a:gd name="connsiteY14" fmla="*/ 407038 h 407038"/>
              <a:gd name="connsiteX15" fmla="*/ 133741 w 407038"/>
              <a:gd name="connsiteY15" fmla="*/ 407038 h 407038"/>
              <a:gd name="connsiteX16" fmla="*/ 70010 w 407038"/>
              <a:gd name="connsiteY16" fmla="*/ 372149 h 407038"/>
              <a:gd name="connsiteX17" fmla="*/ 284926 w 407038"/>
              <a:gd name="connsiteY17" fmla="*/ 372149 h 407038"/>
              <a:gd name="connsiteX18" fmla="*/ 372149 w 407038"/>
              <a:gd name="connsiteY18" fmla="*/ 284926 h 407038"/>
              <a:gd name="connsiteX19" fmla="*/ 174445 w 407038"/>
              <a:gd name="connsiteY19" fmla="*/ 52334 h 407038"/>
              <a:gd name="connsiteX20" fmla="*/ 122112 w 407038"/>
              <a:gd name="connsiteY20" fmla="*/ 104667 h 407038"/>
              <a:gd name="connsiteX21" fmla="*/ 174445 w 407038"/>
              <a:gd name="connsiteY21" fmla="*/ 157001 h 407038"/>
              <a:gd name="connsiteX22" fmla="*/ 226779 w 407038"/>
              <a:gd name="connsiteY22" fmla="*/ 104667 h 407038"/>
              <a:gd name="connsiteX23" fmla="*/ 174445 w 407038"/>
              <a:gd name="connsiteY23" fmla="*/ 52334 h 407038"/>
              <a:gd name="connsiteX24" fmla="*/ 75593 w 407038"/>
              <a:gd name="connsiteY24" fmla="*/ 0 h 407038"/>
              <a:gd name="connsiteX25" fmla="*/ 273297 w 407038"/>
              <a:gd name="connsiteY25" fmla="*/ 0 h 407038"/>
              <a:gd name="connsiteX26" fmla="*/ 348890 w 407038"/>
              <a:gd name="connsiteY26" fmla="*/ 75593 h 407038"/>
              <a:gd name="connsiteX27" fmla="*/ 348890 w 407038"/>
              <a:gd name="connsiteY27" fmla="*/ 273297 h 407038"/>
              <a:gd name="connsiteX28" fmla="*/ 273297 w 407038"/>
              <a:gd name="connsiteY28" fmla="*/ 348890 h 407038"/>
              <a:gd name="connsiteX29" fmla="*/ 75593 w 407038"/>
              <a:gd name="connsiteY29" fmla="*/ 348890 h 407038"/>
              <a:gd name="connsiteX30" fmla="*/ 0 w 407038"/>
              <a:gd name="connsiteY30" fmla="*/ 273297 h 407038"/>
              <a:gd name="connsiteX31" fmla="*/ 0 w 407038"/>
              <a:gd name="connsiteY31" fmla="*/ 75593 h 407038"/>
              <a:gd name="connsiteX32" fmla="*/ 75593 w 407038"/>
              <a:gd name="connsiteY32" fmla="*/ 0 h 407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407038" h="407038">
                <a:moveTo>
                  <a:pt x="104667" y="180260"/>
                </a:moveTo>
                <a:cubicBezTo>
                  <a:pt x="85398" y="180260"/>
                  <a:pt x="69778" y="195881"/>
                  <a:pt x="69778" y="215149"/>
                </a:cubicBezTo>
                <a:lnTo>
                  <a:pt x="69778" y="226779"/>
                </a:lnTo>
                <a:cubicBezTo>
                  <a:pt x="69778" y="238315"/>
                  <a:pt x="72499" y="246782"/>
                  <a:pt x="77268" y="253759"/>
                </a:cubicBezTo>
                <a:cubicBezTo>
                  <a:pt x="82105" y="260877"/>
                  <a:pt x="89339" y="266878"/>
                  <a:pt x="99085" y="273065"/>
                </a:cubicBezTo>
                <a:cubicBezTo>
                  <a:pt x="117576" y="284764"/>
                  <a:pt x="143743" y="290742"/>
                  <a:pt x="174445" y="290742"/>
                </a:cubicBezTo>
                <a:cubicBezTo>
                  <a:pt x="210962" y="290742"/>
                  <a:pt x="237129" y="284764"/>
                  <a:pt x="254178" y="273065"/>
                </a:cubicBezTo>
                <a:cubicBezTo>
                  <a:pt x="263203" y="266831"/>
                  <a:pt x="269297" y="260807"/>
                  <a:pt x="273204" y="253759"/>
                </a:cubicBezTo>
                <a:cubicBezTo>
                  <a:pt x="277112" y="246782"/>
                  <a:pt x="279112" y="238315"/>
                  <a:pt x="279112" y="226779"/>
                </a:cubicBezTo>
                <a:lnTo>
                  <a:pt x="279112" y="215149"/>
                </a:lnTo>
                <a:cubicBezTo>
                  <a:pt x="279112" y="195881"/>
                  <a:pt x="263491" y="180260"/>
                  <a:pt x="244223" y="180260"/>
                </a:cubicBezTo>
                <a:close/>
                <a:moveTo>
                  <a:pt x="372149" y="70010"/>
                </a:moveTo>
                <a:cubicBezTo>
                  <a:pt x="393129" y="83454"/>
                  <a:pt x="407038" y="106992"/>
                  <a:pt x="407038" y="133741"/>
                </a:cubicBezTo>
                <a:lnTo>
                  <a:pt x="407038" y="284926"/>
                </a:lnTo>
                <a:cubicBezTo>
                  <a:pt x="407038" y="352378"/>
                  <a:pt x="352378" y="407038"/>
                  <a:pt x="284926" y="407038"/>
                </a:cubicBezTo>
                <a:lnTo>
                  <a:pt x="133741" y="407038"/>
                </a:lnTo>
                <a:cubicBezTo>
                  <a:pt x="107932" y="407056"/>
                  <a:pt x="83900" y="393901"/>
                  <a:pt x="70010" y="372149"/>
                </a:cubicBezTo>
                <a:lnTo>
                  <a:pt x="284926" y="372149"/>
                </a:lnTo>
                <a:cubicBezTo>
                  <a:pt x="333099" y="372149"/>
                  <a:pt x="372149" y="333099"/>
                  <a:pt x="372149" y="284926"/>
                </a:cubicBezTo>
                <a:close/>
                <a:moveTo>
                  <a:pt x="174445" y="52334"/>
                </a:moveTo>
                <a:cubicBezTo>
                  <a:pt x="145542" y="52334"/>
                  <a:pt x="122112" y="75764"/>
                  <a:pt x="122112" y="104667"/>
                </a:cubicBezTo>
                <a:cubicBezTo>
                  <a:pt x="122112" y="133570"/>
                  <a:pt x="145542" y="157001"/>
                  <a:pt x="174445" y="157001"/>
                </a:cubicBezTo>
                <a:cubicBezTo>
                  <a:pt x="203347" y="157001"/>
                  <a:pt x="226779" y="133570"/>
                  <a:pt x="226779" y="104667"/>
                </a:cubicBezTo>
                <a:cubicBezTo>
                  <a:pt x="226779" y="75764"/>
                  <a:pt x="203347" y="52334"/>
                  <a:pt x="174445" y="52334"/>
                </a:cubicBezTo>
                <a:close/>
                <a:moveTo>
                  <a:pt x="75593" y="0"/>
                </a:moveTo>
                <a:lnTo>
                  <a:pt x="273297" y="0"/>
                </a:lnTo>
                <a:cubicBezTo>
                  <a:pt x="315045" y="0"/>
                  <a:pt x="348890" y="33844"/>
                  <a:pt x="348890" y="75593"/>
                </a:cubicBezTo>
                <a:lnTo>
                  <a:pt x="348890" y="273297"/>
                </a:lnTo>
                <a:cubicBezTo>
                  <a:pt x="348890" y="315045"/>
                  <a:pt x="315045" y="348890"/>
                  <a:pt x="273297" y="348890"/>
                </a:cubicBezTo>
                <a:lnTo>
                  <a:pt x="75593" y="348890"/>
                </a:lnTo>
                <a:cubicBezTo>
                  <a:pt x="33844" y="348890"/>
                  <a:pt x="0" y="315045"/>
                  <a:pt x="0" y="273297"/>
                </a:cubicBezTo>
                <a:lnTo>
                  <a:pt x="0" y="75593"/>
                </a:lnTo>
                <a:cubicBezTo>
                  <a:pt x="0" y="33844"/>
                  <a:pt x="33844" y="0"/>
                  <a:pt x="75593" y="0"/>
                </a:cubicBezTo>
                <a:close/>
              </a:path>
            </a:pathLst>
          </a:custGeom>
          <a:gradFill flip="none" rotWithShape="1">
            <a:gsLst>
              <a:gs pos="35000">
                <a:srgbClr val="8DC8E8"/>
              </a:gs>
              <a:gs pos="10000">
                <a:srgbClr val="D59ED7"/>
              </a:gs>
            </a:gsLst>
            <a:path path="circle">
              <a:fillToRect l="100000" t="100000"/>
            </a:path>
            <a:tileRect r="-100000" b="-100000"/>
          </a:gradFill>
          <a:ln>
            <a:noFill/>
            <a:headEnd type="none" w="med" len="med"/>
            <a:tailEnd type="none" w="med" len="med"/>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1" i="0" u="none" strike="noStrike" kern="1200" cap="none" spc="0" normalizeH="0" baseline="0" noProof="0">
              <a:ln w="3175">
                <a:noFill/>
              </a:ln>
              <a:gradFill>
                <a:gsLst>
                  <a:gs pos="69540">
                    <a:srgbClr val="000000"/>
                  </a:gs>
                  <a:gs pos="41954">
                    <a:srgbClr val="000000"/>
                  </a:gs>
                </a:gsLst>
                <a:path path="circle">
                  <a:fillToRect l="100000" b="100000"/>
                </a:path>
              </a:gradFill>
              <a:effectLst/>
              <a:uLnTx/>
              <a:uFillTx/>
              <a:latin typeface="Segoe UI Semibold"/>
              <a:ea typeface="+mn-ea"/>
              <a:cs typeface="Segoe UI" pitchFamily="34" charset="0"/>
            </a:endParaRPr>
          </a:p>
        </p:txBody>
      </p:sp>
      <p:sp>
        <p:nvSpPr>
          <p:cNvPr id="34" name="Graphic 90">
            <a:extLst>
              <a:ext uri="{FF2B5EF4-FFF2-40B4-BE49-F238E27FC236}">
                <a16:creationId xmlns:a16="http://schemas.microsoft.com/office/drawing/2014/main" id="{83FC689C-93A8-11B2-CDBF-8C461EADC9F0}"/>
              </a:ext>
              <a:ext uri="{C183D7F6-B498-43B3-948B-1728B52AA6E4}">
                <adec:decorative xmlns:adec="http://schemas.microsoft.com/office/drawing/2017/decorative" val="1"/>
              </a:ext>
            </a:extLst>
          </p:cNvPr>
          <p:cNvSpPr/>
          <p:nvPr/>
        </p:nvSpPr>
        <p:spPr>
          <a:xfrm>
            <a:off x="5977056" y="2821178"/>
            <a:ext cx="339586" cy="343141"/>
          </a:xfrm>
          <a:custGeom>
            <a:avLst/>
            <a:gdLst>
              <a:gd name="connsiteX0" fmla="*/ 250510 w 339586"/>
              <a:gd name="connsiteY0" fmla="*/ 0 h 343141"/>
              <a:gd name="connsiteX1" fmla="*/ 161443 w 339586"/>
              <a:gd name="connsiteY1" fmla="*/ 89013 h 343141"/>
              <a:gd name="connsiteX2" fmla="*/ 165625 w 339586"/>
              <a:gd name="connsiteY2" fmla="*/ 116006 h 343141"/>
              <a:gd name="connsiteX3" fmla="*/ 11833 w 339586"/>
              <a:gd name="connsiteY3" fmla="*/ 275090 h 343141"/>
              <a:gd name="connsiteX4" fmla="*/ 11456 w 339586"/>
              <a:gd name="connsiteY4" fmla="*/ 331309 h 343141"/>
              <a:gd name="connsiteX5" fmla="*/ 67675 w 339586"/>
              <a:gd name="connsiteY5" fmla="*/ 331687 h 343141"/>
              <a:gd name="connsiteX6" fmla="*/ 68988 w 339586"/>
              <a:gd name="connsiteY6" fmla="*/ 330328 h 343141"/>
              <a:gd name="connsiteX7" fmla="*/ 220999 w 339586"/>
              <a:gd name="connsiteY7" fmla="*/ 173076 h 343141"/>
              <a:gd name="connsiteX8" fmla="*/ 334541 w 339586"/>
              <a:gd name="connsiteY8" fmla="*/ 118630 h 343141"/>
              <a:gd name="connsiteX9" fmla="*/ 336106 w 339586"/>
              <a:gd name="connsiteY9" fmla="*/ 64431 h 343141"/>
              <a:gd name="connsiteX10" fmla="*/ 320356 w 339586"/>
              <a:gd name="connsiteY10" fmla="*/ 55742 h 343141"/>
              <a:gd name="connsiteX11" fmla="*/ 314906 w 339586"/>
              <a:gd name="connsiteY11" fmla="*/ 58953 h 343141"/>
              <a:gd name="connsiteX12" fmla="*/ 260855 w 339586"/>
              <a:gd name="connsiteY12" fmla="*/ 112936 h 343141"/>
              <a:gd name="connsiteX13" fmla="*/ 225918 w 339586"/>
              <a:gd name="connsiteY13" fmla="*/ 77999 h 343141"/>
              <a:gd name="connsiteX14" fmla="*/ 279511 w 339586"/>
              <a:gd name="connsiteY14" fmla="*/ 24371 h 343141"/>
              <a:gd name="connsiteX15" fmla="*/ 279513 w 339586"/>
              <a:gd name="connsiteY15" fmla="*/ 6383 h 343141"/>
              <a:gd name="connsiteX16" fmla="*/ 273863 w 339586"/>
              <a:gd name="connsiteY16" fmla="*/ 3104 h 343141"/>
              <a:gd name="connsiteX17" fmla="*/ 250493 w 339586"/>
              <a:gd name="connsiteY17" fmla="*/ 0 h 34314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9586" h="343141">
                <a:moveTo>
                  <a:pt x="250510" y="0"/>
                </a:moveTo>
                <a:cubicBezTo>
                  <a:pt x="201334" y="-15"/>
                  <a:pt x="161458" y="39838"/>
                  <a:pt x="161443" y="89013"/>
                </a:cubicBezTo>
                <a:cubicBezTo>
                  <a:pt x="161441" y="98172"/>
                  <a:pt x="162851" y="107277"/>
                  <a:pt x="165625" y="116006"/>
                </a:cubicBezTo>
                <a:lnTo>
                  <a:pt x="11833" y="275090"/>
                </a:lnTo>
                <a:cubicBezTo>
                  <a:pt x="-3796" y="290510"/>
                  <a:pt x="-3965" y="315680"/>
                  <a:pt x="11456" y="331309"/>
                </a:cubicBezTo>
                <a:cubicBezTo>
                  <a:pt x="26876" y="346937"/>
                  <a:pt x="52047" y="347107"/>
                  <a:pt x="67675" y="331687"/>
                </a:cubicBezTo>
                <a:cubicBezTo>
                  <a:pt x="68124" y="331244"/>
                  <a:pt x="68561" y="330791"/>
                  <a:pt x="68988" y="330328"/>
                </a:cubicBezTo>
                <a:lnTo>
                  <a:pt x="220999" y="173076"/>
                </a:lnTo>
                <a:cubicBezTo>
                  <a:pt x="267388" y="189395"/>
                  <a:pt x="318222" y="165018"/>
                  <a:pt x="334541" y="118630"/>
                </a:cubicBezTo>
                <a:cubicBezTo>
                  <a:pt x="340685" y="101166"/>
                  <a:pt x="341232" y="82221"/>
                  <a:pt x="336106" y="64431"/>
                </a:cubicBezTo>
                <a:cubicBezTo>
                  <a:pt x="334156" y="57682"/>
                  <a:pt x="327104" y="53791"/>
                  <a:pt x="320356" y="55742"/>
                </a:cubicBezTo>
                <a:cubicBezTo>
                  <a:pt x="318298" y="56336"/>
                  <a:pt x="316423" y="57441"/>
                  <a:pt x="314906" y="58953"/>
                </a:cubicBezTo>
                <a:lnTo>
                  <a:pt x="260855" y="112936"/>
                </a:lnTo>
                <a:lnTo>
                  <a:pt x="225918" y="77999"/>
                </a:lnTo>
                <a:lnTo>
                  <a:pt x="279511" y="24371"/>
                </a:lnTo>
                <a:cubicBezTo>
                  <a:pt x="284479" y="19405"/>
                  <a:pt x="284480" y="11351"/>
                  <a:pt x="279513" y="6383"/>
                </a:cubicBezTo>
                <a:cubicBezTo>
                  <a:pt x="277947" y="4816"/>
                  <a:pt x="276000" y="3686"/>
                  <a:pt x="273863" y="3104"/>
                </a:cubicBezTo>
                <a:cubicBezTo>
                  <a:pt x="266245" y="1039"/>
                  <a:pt x="258386" y="-5"/>
                  <a:pt x="250493" y="0"/>
                </a:cubicBezTo>
                <a:close/>
              </a:path>
            </a:pathLst>
          </a:custGeom>
          <a:gradFill flip="none" rotWithShape="1">
            <a:gsLst>
              <a:gs pos="35000">
                <a:srgbClr val="8DC8E8"/>
              </a:gs>
              <a:gs pos="10000">
                <a:srgbClr val="D59ED7"/>
              </a:gs>
            </a:gsLst>
            <a:path path="circle">
              <a:fillToRect l="100000" t="100000"/>
            </a:path>
            <a:tileRect r="-100000" b="-100000"/>
          </a:gradFill>
          <a:ln>
            <a:noFill/>
            <a:headEnd type="none" w="med" len="med"/>
            <a:tailEnd type="none" w="med" len="med"/>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800" b="1" i="0" u="none" strike="noStrike" kern="1200" cap="none" spc="0" normalizeH="0" baseline="0" noProof="0">
              <a:ln w="3175">
                <a:noFill/>
              </a:ln>
              <a:gradFill>
                <a:gsLst>
                  <a:gs pos="69540">
                    <a:srgbClr val="000000"/>
                  </a:gs>
                  <a:gs pos="41954">
                    <a:srgbClr val="000000"/>
                  </a:gs>
                </a:gsLst>
                <a:path path="circle">
                  <a:fillToRect l="100000" b="100000"/>
                </a:path>
              </a:gradFill>
              <a:effectLst/>
              <a:uLnTx/>
              <a:uFillTx/>
              <a:latin typeface="Segoe UI Semibold"/>
              <a:ea typeface="+mn-ea"/>
              <a:cs typeface="Segoe UI" pitchFamily="34" charset="0"/>
            </a:endParaRPr>
          </a:p>
        </p:txBody>
      </p:sp>
    </p:spTree>
    <p:extLst>
      <p:ext uri="{BB962C8B-B14F-4D97-AF65-F5344CB8AC3E}">
        <p14:creationId xmlns:p14="http://schemas.microsoft.com/office/powerpoint/2010/main" val="24026151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1B18F7-BCCC-ED23-1BF7-887785292B34}"/>
              </a:ext>
            </a:extLst>
          </p:cNvPr>
          <p:cNvSpPr>
            <a:spLocks noGrp="1"/>
          </p:cNvSpPr>
          <p:nvPr>
            <p:ph type="title"/>
          </p:nvPr>
        </p:nvSpPr>
        <p:spPr/>
        <p:txBody>
          <a:bodyPr/>
          <a:lstStyle/>
          <a:p>
            <a:r>
              <a:rPr lang="en-US" dirty="0"/>
              <a:t>Azure AI studio Architecture</a:t>
            </a:r>
          </a:p>
        </p:txBody>
      </p:sp>
      <p:sp>
        <p:nvSpPr>
          <p:cNvPr id="6" name="Content Placeholder 5">
            <a:extLst>
              <a:ext uri="{FF2B5EF4-FFF2-40B4-BE49-F238E27FC236}">
                <a16:creationId xmlns:a16="http://schemas.microsoft.com/office/drawing/2014/main" id="{EAA6F7F0-0733-396E-0C44-02A3ABB880C9}"/>
              </a:ext>
            </a:extLst>
          </p:cNvPr>
          <p:cNvSpPr>
            <a:spLocks noGrp="1"/>
          </p:cNvSpPr>
          <p:nvPr>
            <p:ph idx="1"/>
          </p:nvPr>
        </p:nvSpPr>
        <p:spPr>
          <a:xfrm>
            <a:off x="502138" y="1348154"/>
            <a:ext cx="9527735" cy="1083374"/>
          </a:xfrm>
        </p:spPr>
        <p:txBody>
          <a:bodyPr/>
          <a:lstStyle/>
          <a:p>
            <a:pPr marL="228600" lvl="1" indent="0">
              <a:buNone/>
            </a:pPr>
            <a:br>
              <a:rPr lang="en-US" sz="1600" dirty="0"/>
            </a:br>
            <a:endParaRPr lang="en-US" sz="1600" dirty="0"/>
          </a:p>
          <a:p>
            <a:pPr marL="228600" lvl="1" indent="0">
              <a:buNone/>
            </a:pPr>
            <a:endParaRPr lang="en-US" sz="1600" dirty="0"/>
          </a:p>
          <a:p>
            <a:pPr marL="228600" lvl="1" indent="0">
              <a:buNone/>
            </a:pPr>
            <a:endParaRPr lang="en-US" sz="1600" dirty="0"/>
          </a:p>
        </p:txBody>
      </p:sp>
      <p:pic>
        <p:nvPicPr>
          <p:cNvPr id="3" name="Picture 2">
            <a:extLst>
              <a:ext uri="{FF2B5EF4-FFF2-40B4-BE49-F238E27FC236}">
                <a16:creationId xmlns:a16="http://schemas.microsoft.com/office/drawing/2014/main" id="{5325ED0D-F0F7-DF86-8584-9A9C08E8E923}"/>
              </a:ext>
            </a:extLst>
          </p:cNvPr>
          <p:cNvPicPr>
            <a:picLocks noChangeAspect="1"/>
          </p:cNvPicPr>
          <p:nvPr/>
        </p:nvPicPr>
        <p:blipFill>
          <a:blip r:embed="rId2"/>
          <a:stretch>
            <a:fillRect/>
          </a:stretch>
        </p:blipFill>
        <p:spPr>
          <a:xfrm>
            <a:off x="1429512" y="1348154"/>
            <a:ext cx="7772400" cy="4531943"/>
          </a:xfrm>
          <a:prstGeom prst="rect">
            <a:avLst/>
          </a:prstGeom>
        </p:spPr>
      </p:pic>
      <p:sp>
        <p:nvSpPr>
          <p:cNvPr id="5" name="TextBox 4">
            <a:extLst>
              <a:ext uri="{FF2B5EF4-FFF2-40B4-BE49-F238E27FC236}">
                <a16:creationId xmlns:a16="http://schemas.microsoft.com/office/drawing/2014/main" id="{EB877F19-CD85-E21A-9F3D-382A8AB5C6AB}"/>
              </a:ext>
            </a:extLst>
          </p:cNvPr>
          <p:cNvSpPr txBox="1"/>
          <p:nvPr/>
        </p:nvSpPr>
        <p:spPr>
          <a:xfrm>
            <a:off x="1429512" y="6352032"/>
            <a:ext cx="8892499" cy="307777"/>
          </a:xfrm>
          <a:prstGeom prst="rect">
            <a:avLst/>
          </a:prstGeom>
          <a:noFill/>
        </p:spPr>
        <p:txBody>
          <a:bodyPr wrap="none" lIns="0" tIns="0" rIns="0" bIns="0" rtlCol="0">
            <a:spAutoFit/>
          </a:bodyPr>
          <a:lstStyle/>
          <a:p>
            <a:pPr algn="l"/>
            <a:r>
              <a:rPr lang="en-US" sz="1400" dirty="0"/>
              <a:t>Source: </a:t>
            </a:r>
            <a:r>
              <a:rPr lang="en-IN" sz="1400" dirty="0">
                <a:hlinkClick r:id="rId3"/>
              </a:rPr>
              <a:t>learn.microsoft.com/en-us/azure/ai-studio/media/concepts/resource-provider-connected-resources.svg</a:t>
            </a:r>
            <a:r>
              <a:rPr lang="en-US" sz="2000" dirty="0"/>
              <a:t> </a:t>
            </a:r>
          </a:p>
        </p:txBody>
      </p:sp>
    </p:spTree>
    <p:extLst>
      <p:ext uri="{BB962C8B-B14F-4D97-AF65-F5344CB8AC3E}">
        <p14:creationId xmlns:p14="http://schemas.microsoft.com/office/powerpoint/2010/main" val="3561487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8B6038-6307-C0AE-3E96-452646B28938}"/>
              </a:ext>
            </a:extLst>
          </p:cNvPr>
          <p:cNvSpPr>
            <a:spLocks noGrp="1"/>
          </p:cNvSpPr>
          <p:nvPr>
            <p:ph type="title"/>
          </p:nvPr>
        </p:nvSpPr>
        <p:spPr/>
        <p:txBody>
          <a:bodyPr/>
          <a:lstStyle/>
          <a:p>
            <a:r>
              <a:rPr lang="en-US" dirty="0"/>
              <a:t>Is it yet another Studio </a:t>
            </a:r>
            <a:r>
              <a:rPr lang="en-US" dirty="0">
                <a:sym typeface="Wingdings" pitchFamily="2" charset="2"/>
              </a:rPr>
              <a:t> ?</a:t>
            </a:r>
            <a:endParaRPr lang="en-US" dirty="0"/>
          </a:p>
        </p:txBody>
      </p:sp>
      <p:sp>
        <p:nvSpPr>
          <p:cNvPr id="4" name="Rectangle 3">
            <a:extLst>
              <a:ext uri="{FF2B5EF4-FFF2-40B4-BE49-F238E27FC236}">
                <a16:creationId xmlns:a16="http://schemas.microsoft.com/office/drawing/2014/main" id="{ECCDA1EF-E2F6-B71D-069C-36A67D3A6F7C}"/>
              </a:ext>
            </a:extLst>
          </p:cNvPr>
          <p:cNvSpPr/>
          <p:nvPr/>
        </p:nvSpPr>
        <p:spPr bwMode="auto">
          <a:xfrm>
            <a:off x="4606036" y="3248917"/>
            <a:ext cx="2974848" cy="560832"/>
          </a:xfrm>
          <a:prstGeom prst="rect">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solidFill>
                  <a:schemeClr val="bg1"/>
                </a:solidFill>
                <a:ea typeface="Segoe UI" pitchFamily="34" charset="0"/>
                <a:cs typeface="Segoe UI" pitchFamily="34" charset="0"/>
              </a:rPr>
              <a:t>Azure Open AI Studio</a:t>
            </a:r>
          </a:p>
        </p:txBody>
      </p:sp>
      <p:sp>
        <p:nvSpPr>
          <p:cNvPr id="5" name="Rectangle 4">
            <a:extLst>
              <a:ext uri="{FF2B5EF4-FFF2-40B4-BE49-F238E27FC236}">
                <a16:creationId xmlns:a16="http://schemas.microsoft.com/office/drawing/2014/main" id="{21DC1265-54D6-53BB-04E4-A6F27A8D373E}"/>
              </a:ext>
            </a:extLst>
          </p:cNvPr>
          <p:cNvSpPr/>
          <p:nvPr/>
        </p:nvSpPr>
        <p:spPr bwMode="auto">
          <a:xfrm>
            <a:off x="830072" y="3248917"/>
            <a:ext cx="2974848" cy="560832"/>
          </a:xfrm>
          <a:prstGeom prst="rect">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solidFill>
                  <a:schemeClr val="bg1"/>
                </a:solidFill>
                <a:ea typeface="Segoe UI" pitchFamily="34" charset="0"/>
                <a:cs typeface="Segoe UI" pitchFamily="34" charset="0"/>
              </a:rPr>
              <a:t>Azure ML Studio</a:t>
            </a:r>
          </a:p>
        </p:txBody>
      </p:sp>
      <p:sp>
        <p:nvSpPr>
          <p:cNvPr id="6" name="Rectangle 5">
            <a:extLst>
              <a:ext uri="{FF2B5EF4-FFF2-40B4-BE49-F238E27FC236}">
                <a16:creationId xmlns:a16="http://schemas.microsoft.com/office/drawing/2014/main" id="{79BB3E96-FE35-8B44-DAA0-89B3E9BBAA46}"/>
              </a:ext>
            </a:extLst>
          </p:cNvPr>
          <p:cNvSpPr/>
          <p:nvPr/>
        </p:nvSpPr>
        <p:spPr bwMode="auto">
          <a:xfrm>
            <a:off x="8387080" y="3248917"/>
            <a:ext cx="2974848" cy="560832"/>
          </a:xfrm>
          <a:prstGeom prst="rect">
            <a:avLst/>
          </a:prstGeom>
          <a:ln/>
        </p:spPr>
        <p:style>
          <a:lnRef idx="2">
            <a:schemeClr val="accent1"/>
          </a:lnRef>
          <a:fillRef idx="1">
            <a:schemeClr val="lt1"/>
          </a:fillRef>
          <a:effectRef idx="0">
            <a:schemeClr val="accent1"/>
          </a:effectRef>
          <a:fontRef idx="minor">
            <a:schemeClr val="dk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ctr" defTabSz="932472" fontAlgn="base">
              <a:spcBef>
                <a:spcPct val="0"/>
              </a:spcBef>
              <a:spcAft>
                <a:spcPct val="0"/>
              </a:spcAft>
            </a:pPr>
            <a:r>
              <a:rPr lang="en-US" sz="2000" dirty="0">
                <a:solidFill>
                  <a:schemeClr val="bg1"/>
                </a:solidFill>
                <a:ea typeface="Segoe UI" pitchFamily="34" charset="0"/>
                <a:cs typeface="Segoe UI" pitchFamily="34" charset="0"/>
              </a:rPr>
              <a:t>Copilot Studio</a:t>
            </a:r>
          </a:p>
        </p:txBody>
      </p:sp>
    </p:spTree>
    <p:extLst>
      <p:ext uri="{BB962C8B-B14F-4D97-AF65-F5344CB8AC3E}">
        <p14:creationId xmlns:p14="http://schemas.microsoft.com/office/powerpoint/2010/main" val="2176610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additive="base">
                                        <p:cTn id="13" dur="500" fill="hold"/>
                                        <p:tgtEl>
                                          <p:spTgt spid="4"/>
                                        </p:tgtEl>
                                        <p:attrNameLst>
                                          <p:attrName>ppt_x</p:attrName>
                                        </p:attrNameLst>
                                      </p:cBhvr>
                                      <p:tavLst>
                                        <p:tav tm="0">
                                          <p:val>
                                            <p:strVal val="#ppt_x"/>
                                          </p:val>
                                        </p:tav>
                                        <p:tav tm="100000">
                                          <p:val>
                                            <p:strVal val="#ppt_x"/>
                                          </p:val>
                                        </p:tav>
                                      </p:tavLst>
                                    </p:anim>
                                    <p:anim calcmode="lin" valueType="num">
                                      <p:cBhvr additive="base">
                                        <p:cTn id="14"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6"/>
                                        </p:tgtEl>
                                        <p:attrNameLst>
                                          <p:attrName>style.visibility</p:attrName>
                                        </p:attrNameLst>
                                      </p:cBhvr>
                                      <p:to>
                                        <p:strVal val="visible"/>
                                      </p:to>
                                    </p:set>
                                    <p:anim calcmode="lin" valueType="num">
                                      <p:cBhvr additive="base">
                                        <p:cTn id="19" dur="500" fill="hold"/>
                                        <p:tgtEl>
                                          <p:spTgt spid="6"/>
                                        </p:tgtEl>
                                        <p:attrNameLst>
                                          <p:attrName>ppt_x</p:attrName>
                                        </p:attrNameLst>
                                      </p:cBhvr>
                                      <p:tavLst>
                                        <p:tav tm="0">
                                          <p:val>
                                            <p:strVal val="#ppt_x"/>
                                          </p:val>
                                        </p:tav>
                                        <p:tav tm="100000">
                                          <p:val>
                                            <p:strVal val="#ppt_x"/>
                                          </p:val>
                                        </p:tav>
                                      </p:tavLst>
                                    </p:anim>
                                    <p:anim calcmode="lin" valueType="num">
                                      <p:cBhvr additive="base">
                                        <p:cTn id="20"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lstStyle/>
          <a:p>
            <a:r>
              <a:rPr lang="en-US" dirty="0">
                <a:cs typeface="Segoe UI"/>
              </a:rPr>
              <a:t>Demo – Intro to Azure AI Studio</a:t>
            </a:r>
            <a:endParaRPr lang="en-US" dirty="0"/>
          </a:p>
        </p:txBody>
      </p:sp>
    </p:spTree>
    <p:extLst>
      <p:ext uri="{BB962C8B-B14F-4D97-AF65-F5344CB8AC3E}">
        <p14:creationId xmlns:p14="http://schemas.microsoft.com/office/powerpoint/2010/main" val="1796730512"/>
      </p:ext>
    </p:extLst>
  </p:cSld>
  <p:clrMapOvr>
    <a:masterClrMapping/>
  </p:clrMapOvr>
  <mc:AlternateContent xmlns:mc="http://schemas.openxmlformats.org/markup-compatibility/2006" xmlns:p14="http://schemas.microsoft.com/office/powerpoint/2010/main">
    <mc:Choice Requires="p14">
      <p:transition p14:dur="250">
        <p:fade/>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67771633-989E-AEA4-B80E-C94A42FCE6DD}"/>
              </a:ext>
            </a:extLst>
          </p:cNvPr>
          <p:cNvSpPr txBox="1"/>
          <p:nvPr/>
        </p:nvSpPr>
        <p:spPr>
          <a:xfrm>
            <a:off x="518404" y="595464"/>
            <a:ext cx="7822251" cy="1446550"/>
          </a:xfrm>
          <a:prstGeom prst="rect">
            <a:avLst/>
          </a:prstGeom>
          <a:noFill/>
        </p:spPr>
        <p:txBody>
          <a:bodyPr wrap="square" lIns="91440" tIns="45720" rIns="91440" bIns="45720" rtlCol="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a:ln>
                  <a:noFill/>
                </a:ln>
                <a:solidFill>
                  <a:prstClr val="white"/>
                </a:solidFill>
                <a:effectLst/>
                <a:uLnTx/>
                <a:uFillTx/>
                <a:latin typeface="Segoe UI Semibold"/>
                <a:ea typeface="+mn-ea"/>
                <a:cs typeface="Segoe UI Semibold"/>
              </a:rPr>
              <a:t>Get started skilling with AI on Microsoft Learn</a:t>
            </a:r>
          </a:p>
        </p:txBody>
      </p:sp>
      <p:sp>
        <p:nvSpPr>
          <p:cNvPr id="5" name="TextBox 4">
            <a:extLst>
              <a:ext uri="{FF2B5EF4-FFF2-40B4-BE49-F238E27FC236}">
                <a16:creationId xmlns:a16="http://schemas.microsoft.com/office/drawing/2014/main" id="{E51C4EC9-B336-B1A2-C1AE-CA3EDECB31C0}"/>
              </a:ext>
            </a:extLst>
          </p:cNvPr>
          <p:cNvSpPr txBox="1"/>
          <p:nvPr/>
        </p:nvSpPr>
        <p:spPr>
          <a:xfrm>
            <a:off x="611330" y="2304666"/>
            <a:ext cx="5322324" cy="1015663"/>
          </a:xfrm>
          <a:prstGeom prst="rect">
            <a:avLst/>
          </a:prstGeom>
          <a:noFill/>
        </p:spPr>
        <p:txBody>
          <a:bodyPr wrap="square" lIns="91440" tIns="45720" rIns="91440" bIns="45720" rtlCol="0" anchor="t">
            <a:spAutoFit/>
          </a:bodyPr>
          <a:lstStyle/>
          <a:p>
            <a:pPr marL="0" marR="0" lvl="0" indent="0" algn="l" defTabSz="914367"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E6E6E6"/>
                </a:solidFill>
                <a:effectLst/>
                <a:uLnTx/>
                <a:uFillTx/>
                <a:latin typeface="Segoe UI"/>
                <a:ea typeface="+mn-ea"/>
                <a:cs typeface="Segoe UI"/>
              </a:rPr>
              <a:t>Build AI skills, connect with the community, earn Microsoft Credentials, learn from experts, and take the Cloud Skills Challenge.</a:t>
            </a:r>
            <a:endParaRPr kumimoji="0" lang="en-US" sz="3200" b="0" i="0" u="none" strike="noStrike" kern="1200" cap="none" spc="0" normalizeH="0" baseline="0" noProof="0">
              <a:ln>
                <a:noFill/>
              </a:ln>
              <a:solidFill>
                <a:srgbClr val="FFFFFF"/>
              </a:solidFill>
              <a:effectLst/>
              <a:uLnTx/>
              <a:uFillTx/>
              <a:latin typeface="Segoe UI"/>
              <a:ea typeface="+mn-ea"/>
              <a:cs typeface="+mn-cs"/>
            </a:endParaRPr>
          </a:p>
        </p:txBody>
      </p:sp>
      <p:sp>
        <p:nvSpPr>
          <p:cNvPr id="7" name="Rectangle: Rounded Corners 6">
            <a:extLst>
              <a:ext uri="{FF2B5EF4-FFF2-40B4-BE49-F238E27FC236}">
                <a16:creationId xmlns:a16="http://schemas.microsoft.com/office/drawing/2014/main" id="{DB4EC867-FCFB-4668-A04C-5612AE7AC7FE}"/>
              </a:ext>
            </a:extLst>
          </p:cNvPr>
          <p:cNvSpPr/>
          <p:nvPr/>
        </p:nvSpPr>
        <p:spPr>
          <a:xfrm>
            <a:off x="612672" y="3763129"/>
            <a:ext cx="2977799" cy="685800"/>
          </a:xfrm>
          <a:prstGeom prst="roundRect">
            <a:avLst/>
          </a:prstGeom>
          <a:gradFill flip="none" rotWithShape="1">
            <a:gsLst>
              <a:gs pos="0">
                <a:srgbClr val="FFFFFF"/>
              </a:gs>
              <a:gs pos="100000">
                <a:srgbClr val="C4B5E3"/>
              </a:gs>
            </a:gsLst>
            <a:path path="circle">
              <a:fillToRect r="100000" b="100000"/>
            </a:path>
            <a:tileRect l="-100000" t="-100000"/>
          </a:gradFill>
          <a:ln>
            <a:noFill/>
          </a:ln>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CA" sz="1765" b="0" i="0" u="none" strike="noStrike" kern="1200" cap="none" spc="0" normalizeH="0" baseline="0" noProof="0">
                <a:ln>
                  <a:noFill/>
                </a:ln>
                <a:solidFill>
                  <a:srgbClr val="000000"/>
                </a:solidFill>
                <a:effectLst/>
                <a:uLnTx/>
                <a:uFillTx/>
                <a:latin typeface="Segoe UI Semibold"/>
                <a:ea typeface="+mn-ea"/>
                <a:cs typeface="Segoe UI Semibold"/>
              </a:rPr>
              <a:t>aka.ms/LearnAtAITour</a:t>
            </a:r>
            <a:endParaRPr kumimoji="0" lang="en-US" sz="1765" b="0" i="0" u="none" strike="noStrike" kern="1200" cap="none" spc="0" normalizeH="0" baseline="0" noProof="0">
              <a:ln>
                <a:noFill/>
              </a:ln>
              <a:solidFill>
                <a:srgbClr val="000000"/>
              </a:solidFill>
              <a:effectLst/>
              <a:uLnTx/>
              <a:uFillTx/>
              <a:latin typeface="Segoe UI"/>
              <a:ea typeface="+mn-ea"/>
              <a:cs typeface="+mn-cs"/>
            </a:endParaRPr>
          </a:p>
        </p:txBody>
      </p:sp>
    </p:spTree>
    <p:extLst>
      <p:ext uri="{BB962C8B-B14F-4D97-AF65-F5344CB8AC3E}">
        <p14:creationId xmlns:p14="http://schemas.microsoft.com/office/powerpoint/2010/main" val="2939845623"/>
      </p:ext>
    </p:extLst>
  </p:cSld>
  <p:clrMapOvr>
    <a:masterClrMapping/>
  </p:clrMapOvr>
  <p:transition advTm="14000">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D5FA5956-C163-E82C-0098-12A4B8ED15C4}"/>
              </a:ext>
            </a:extLst>
          </p:cNvPr>
          <p:cNvSpPr>
            <a:spLocks noGrp="1"/>
          </p:cNvSpPr>
          <p:nvPr>
            <p:ph type="body" sz="quarter" idx="12"/>
          </p:nvPr>
        </p:nvSpPr>
        <p:spPr>
          <a:xfrm>
            <a:off x="729122" y="1808410"/>
            <a:ext cx="7747613" cy="3016210"/>
          </a:xfrm>
        </p:spPr>
        <p:txBody>
          <a:bodyPr vert="horz" wrap="square" lIns="0" tIns="0" rIns="0" bIns="0" rtlCol="0" anchor="t">
            <a:spAutoFit/>
          </a:bodyPr>
          <a:lstStyle/>
          <a:p>
            <a:pPr defTabSz="914367"/>
            <a:r>
              <a:rPr lang="en-US" sz="2800">
                <a:ln w="3175">
                  <a:noFill/>
                </a:ln>
                <a:solidFill>
                  <a:schemeClr val="bg1"/>
                </a:solidFill>
                <a:latin typeface="+mj-lt"/>
                <a:cs typeface="Segoe UI"/>
              </a:rPr>
              <a:t>Connect with fellow enthusiasts, engage with Microsoft experts and MVPs, discuss your favorite sessions, and delve into AI discussions. Your space to ask, share, and explore!</a:t>
            </a:r>
            <a:endParaRPr lang="en-US" sz="2800">
              <a:solidFill>
                <a:schemeClr val="bg1"/>
              </a:solidFill>
              <a:latin typeface="+mj-lt"/>
            </a:endParaRPr>
          </a:p>
          <a:p>
            <a:pPr defTabSz="914367"/>
            <a:endParaRPr lang="en-US" sz="2800">
              <a:solidFill>
                <a:schemeClr val="bg1"/>
              </a:solidFill>
              <a:latin typeface="+mj-lt"/>
            </a:endParaRPr>
          </a:p>
          <a:p>
            <a:pPr defTabSz="914367"/>
            <a:endParaRPr lang="en-US" sz="2800">
              <a:solidFill>
                <a:schemeClr val="bg1"/>
              </a:solidFill>
              <a:latin typeface="+mj-lt"/>
            </a:endParaRPr>
          </a:p>
          <a:p>
            <a:pPr marL="0" indent="0">
              <a:buNone/>
            </a:pPr>
            <a:r>
              <a:rPr lang="en-US" sz="2800" err="1">
                <a:solidFill>
                  <a:schemeClr val="bg1"/>
                </a:solidFill>
                <a:latin typeface="+mj-lt"/>
                <a:cs typeface="Segoe UI"/>
              </a:rPr>
              <a:t>aka</a:t>
            </a:r>
            <a:r>
              <a:rPr lang="en-US" sz="2800" err="1">
                <a:solidFill>
                  <a:schemeClr val="bg1"/>
                </a:solidFill>
                <a:effectLst/>
                <a:latin typeface="+mj-lt"/>
                <a:cs typeface="Segoe UI"/>
              </a:rPr>
              <a:t>.ms</a:t>
            </a:r>
            <a:r>
              <a:rPr lang="en-US" sz="2800">
                <a:solidFill>
                  <a:schemeClr val="bg1"/>
                </a:solidFill>
                <a:effectLst/>
                <a:latin typeface="+mj-lt"/>
                <a:cs typeface="Segoe UI"/>
              </a:rPr>
              <a:t>/</a:t>
            </a:r>
            <a:r>
              <a:rPr lang="en-US" sz="2800" err="1">
                <a:solidFill>
                  <a:schemeClr val="bg1"/>
                </a:solidFill>
                <a:effectLst/>
                <a:latin typeface="+mj-lt"/>
                <a:cs typeface="Segoe UI"/>
              </a:rPr>
              <a:t>AzureAI</a:t>
            </a:r>
            <a:r>
              <a:rPr lang="en-US" sz="2800">
                <a:solidFill>
                  <a:schemeClr val="bg1"/>
                </a:solidFill>
                <a:effectLst/>
                <a:latin typeface="+mj-lt"/>
                <a:cs typeface="Segoe UI"/>
              </a:rPr>
              <a:t>/Discord</a:t>
            </a:r>
            <a:endParaRPr lang="en-US" sz="2800">
              <a:solidFill>
                <a:schemeClr val="bg1"/>
              </a:solidFill>
              <a:latin typeface="+mj-lt"/>
              <a:cs typeface="Segoe UI"/>
            </a:endParaRPr>
          </a:p>
        </p:txBody>
      </p:sp>
      <p:sp>
        <p:nvSpPr>
          <p:cNvPr id="2" name="Title 1">
            <a:extLst>
              <a:ext uri="{FF2B5EF4-FFF2-40B4-BE49-F238E27FC236}">
                <a16:creationId xmlns:a16="http://schemas.microsoft.com/office/drawing/2014/main" id="{B7889C22-B3BE-2C98-DE02-1A48514B761C}"/>
              </a:ext>
            </a:extLst>
          </p:cNvPr>
          <p:cNvSpPr>
            <a:spLocks noGrp="1"/>
          </p:cNvSpPr>
          <p:nvPr>
            <p:ph type="title"/>
          </p:nvPr>
        </p:nvSpPr>
        <p:spPr>
          <a:xfrm>
            <a:off x="729122" y="645993"/>
            <a:ext cx="11168587" cy="664797"/>
          </a:xfrm>
        </p:spPr>
        <p:txBody>
          <a:bodyPr/>
          <a:lstStyle/>
          <a:p>
            <a:pPr rtl="0"/>
            <a:r>
              <a:rPr lang="en-US">
                <a:solidFill>
                  <a:schemeClr val="bg1"/>
                </a:solidFill>
              </a:rPr>
              <a:t>Join the Azure AI Community on Discord</a:t>
            </a:r>
          </a:p>
        </p:txBody>
      </p:sp>
      <p:sp>
        <p:nvSpPr>
          <p:cNvPr id="12" name="Rectangle: Rounded Corners 11">
            <a:extLst>
              <a:ext uri="{FF2B5EF4-FFF2-40B4-BE49-F238E27FC236}">
                <a16:creationId xmlns:a16="http://schemas.microsoft.com/office/drawing/2014/main" id="{05854BFD-3DF3-2E9F-238F-400A1660EED3}"/>
              </a:ext>
            </a:extLst>
          </p:cNvPr>
          <p:cNvSpPr/>
          <p:nvPr/>
        </p:nvSpPr>
        <p:spPr bwMode="auto">
          <a:xfrm>
            <a:off x="8208278" y="3481221"/>
            <a:ext cx="2674621" cy="2674621"/>
          </a:xfrm>
          <a:prstGeom prst="roundRect">
            <a:avLst>
              <a:gd name="adj" fmla="val 6029"/>
            </a:avLst>
          </a:prstGeom>
          <a:solidFill>
            <a:schemeClr val="tx1"/>
          </a:solidFill>
          <a:ln>
            <a:noFill/>
            <a:headEnd type="none" w="med" len="med"/>
            <a:tailEnd type="none" w="med" len="med"/>
          </a:ln>
          <a:effectLst>
            <a:outerShdw blurRad="139700" sx="102000" sy="102000" algn="ctr" rotWithShape="0">
              <a:prstClr val="black">
                <a:alpha val="15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rgbClr val="FFFFFF"/>
              </a:solidFill>
              <a:ea typeface="Segoe UI" pitchFamily="34" charset="0"/>
              <a:cs typeface="Segoe UI" pitchFamily="34" charset="0"/>
            </a:endParaRPr>
          </a:p>
        </p:txBody>
      </p:sp>
      <p:pic>
        <p:nvPicPr>
          <p:cNvPr id="1026" name="Picture 2" descr="image">
            <a:extLst>
              <a:ext uri="{FF2B5EF4-FFF2-40B4-BE49-F238E27FC236}">
                <a16:creationId xmlns:a16="http://schemas.microsoft.com/office/drawing/2014/main" id="{E2EC387F-7914-10A7-5954-F227FD8C900B}"/>
              </a:ext>
            </a:extLst>
          </p:cNvPr>
          <p:cNvPicPr>
            <a:picLocks noChangeAspect="1" noChangeArrowheads="1"/>
          </p:cNvPicPr>
          <p:nvPr/>
        </p:nvPicPr>
        <p:blipFill>
          <a:blip r:embed="rId2">
            <a:extLst>
              <a:ext uri="{28A0092B-C50C-407E-A947-70E740481C1C}">
                <a14:useLocalDpi xmlns:a14="http://schemas.microsoft.com/office/drawing/2010/main"/>
              </a:ext>
            </a:extLst>
          </a:blip>
          <a:srcRect/>
          <a:stretch>
            <a:fillRect/>
          </a:stretch>
        </p:blipFill>
        <p:spPr bwMode="auto">
          <a:xfrm>
            <a:off x="8365525" y="3658011"/>
            <a:ext cx="2333217" cy="23332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67077472"/>
      </p:ext>
    </p:extLst>
  </p:cSld>
  <p:clrMapOvr>
    <a:masterClrMapping/>
  </p:clrMapOvr>
  <mc:AlternateContent xmlns:mc="http://schemas.openxmlformats.org/markup-compatibility/2006" xmlns:p14="http://schemas.microsoft.com/office/powerpoint/2010/main">
    <mc:Choice Requires="p14">
      <p:transition spd="med" p14:dur="700" advClick="0" advTm="8000">
        <p:fade/>
      </p:transition>
    </mc:Choice>
    <mc:Fallback xmlns="">
      <p:transition spd="med" advClick="0" advTm="8000">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5D1D4658-32CD-4903-BDA6-7B54EEA4ED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997"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sp useBgFill="1">
        <p:nvSpPr>
          <p:cNvPr id="21" name="Freeform: Shape 16">
            <a:extLst>
              <a:ext uri="{FF2B5EF4-FFF2-40B4-BE49-F238E27FC236}">
                <a16:creationId xmlns:a16="http://schemas.microsoft.com/office/drawing/2014/main" id="{7A29A97C-0C3C-4F06-9CA4-68DFD1CE40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890886" y="983228"/>
            <a:ext cx="8301112" cy="5874772"/>
          </a:xfrm>
          <a:custGeom>
            <a:avLst/>
            <a:gdLst>
              <a:gd name="connsiteX0" fmla="*/ 3607511 w 8301112"/>
              <a:gd name="connsiteY0" fmla="*/ 0 h 5874772"/>
              <a:gd name="connsiteX1" fmla="*/ 8106431 w 8301112"/>
              <a:gd name="connsiteY1" fmla="*/ 0 h 5874772"/>
              <a:gd name="connsiteX2" fmla="*/ 8301112 w 8301112"/>
              <a:gd name="connsiteY2" fmla="*/ 0 h 5874772"/>
              <a:gd name="connsiteX3" fmla="*/ 8301112 w 8301112"/>
              <a:gd name="connsiteY3" fmla="*/ 5874772 h 5874772"/>
              <a:gd name="connsiteX4" fmla="*/ 27685 w 8301112"/>
              <a:gd name="connsiteY4" fmla="*/ 5874772 h 5874772"/>
              <a:gd name="connsiteX5" fmla="*/ 24376 w 8301112"/>
              <a:gd name="connsiteY5" fmla="*/ 5862584 h 5874772"/>
              <a:gd name="connsiteX6" fmla="*/ 97502 w 8301112"/>
              <a:gd name="connsiteY6" fmla="*/ 5167850 h 5874772"/>
              <a:gd name="connsiteX7" fmla="*/ 2827510 w 8301112"/>
              <a:gd name="connsiteY7" fmla="*/ 438782 h 5874772"/>
              <a:gd name="connsiteX8" fmla="*/ 3607511 w 8301112"/>
              <a:gd name="connsiteY8" fmla="*/ 0 h 587477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8301112" h="5874772">
                <a:moveTo>
                  <a:pt x="3607511" y="0"/>
                </a:moveTo>
                <a:cubicBezTo>
                  <a:pt x="3607511" y="0"/>
                  <a:pt x="3607511" y="0"/>
                  <a:pt x="8106431" y="0"/>
                </a:cubicBezTo>
                <a:lnTo>
                  <a:pt x="8301112" y="0"/>
                </a:lnTo>
                <a:lnTo>
                  <a:pt x="8301112" y="5874772"/>
                </a:lnTo>
                <a:lnTo>
                  <a:pt x="27685" y="5874772"/>
                </a:lnTo>
                <a:lnTo>
                  <a:pt x="24376" y="5862584"/>
                </a:lnTo>
                <a:cubicBezTo>
                  <a:pt x="-24375" y="5631005"/>
                  <a:pt x="0" y="5362863"/>
                  <a:pt x="97502" y="5167850"/>
                </a:cubicBezTo>
                <a:cubicBezTo>
                  <a:pt x="97502" y="5167850"/>
                  <a:pt x="97502" y="5167850"/>
                  <a:pt x="2827510" y="438782"/>
                </a:cubicBezTo>
                <a:cubicBezTo>
                  <a:pt x="2973760" y="195014"/>
                  <a:pt x="3331265" y="0"/>
                  <a:pt x="3607511"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white"/>
              </a:solidFill>
              <a:effectLst/>
              <a:uLnTx/>
              <a:uFillTx/>
              <a:latin typeface="Aptos" panose="02110004020202020204"/>
              <a:ea typeface="+mn-ea"/>
              <a:cs typeface="+mn-cs"/>
            </a:endParaRPr>
          </a:p>
        </p:txBody>
      </p:sp>
      <p:sp>
        <p:nvSpPr>
          <p:cNvPr id="19" name="Freeform: Shape 18">
            <a:extLst>
              <a:ext uri="{FF2B5EF4-FFF2-40B4-BE49-F238E27FC236}">
                <a16:creationId xmlns:a16="http://schemas.microsoft.com/office/drawing/2014/main" id="{801292C1-8B12-4AF2-9B59-8851A132E5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66700" y="360023"/>
            <a:ext cx="5342806" cy="4453168"/>
          </a:xfrm>
          <a:custGeom>
            <a:avLst/>
            <a:gdLst>
              <a:gd name="connsiteX0" fmla="*/ 313737 w 5342806"/>
              <a:gd name="connsiteY0" fmla="*/ 2699726 h 4453168"/>
              <a:gd name="connsiteX1" fmla="*/ 775980 w 5342806"/>
              <a:gd name="connsiteY1" fmla="*/ 2699726 h 4453168"/>
              <a:gd name="connsiteX2" fmla="*/ 846865 w 5342806"/>
              <a:gd name="connsiteY2" fmla="*/ 2741502 h 4453168"/>
              <a:gd name="connsiteX3" fmla="*/ 1078485 w 5342806"/>
              <a:gd name="connsiteY3" fmla="*/ 3140369 h 4453168"/>
              <a:gd name="connsiteX4" fmla="*/ 1078485 w 5342806"/>
              <a:gd name="connsiteY4" fmla="*/ 3221933 h 4453168"/>
              <a:gd name="connsiteX5" fmla="*/ 846865 w 5342806"/>
              <a:gd name="connsiteY5" fmla="*/ 3620799 h 4453168"/>
              <a:gd name="connsiteX6" fmla="*/ 775980 w 5342806"/>
              <a:gd name="connsiteY6" fmla="*/ 3662576 h 4453168"/>
              <a:gd name="connsiteX7" fmla="*/ 313737 w 5342806"/>
              <a:gd name="connsiteY7" fmla="*/ 3662576 h 4453168"/>
              <a:gd name="connsiteX8" fmla="*/ 241855 w 5342806"/>
              <a:gd name="connsiteY8" fmla="*/ 3620799 h 4453168"/>
              <a:gd name="connsiteX9" fmla="*/ 11232 w 5342806"/>
              <a:gd name="connsiteY9" fmla="*/ 3221933 h 4453168"/>
              <a:gd name="connsiteX10" fmla="*/ 11232 w 5342806"/>
              <a:gd name="connsiteY10" fmla="*/ 3140369 h 4453168"/>
              <a:gd name="connsiteX11" fmla="*/ 241855 w 5342806"/>
              <a:gd name="connsiteY11" fmla="*/ 2741502 h 4453168"/>
              <a:gd name="connsiteX12" fmla="*/ 313737 w 5342806"/>
              <a:gd name="connsiteY12" fmla="*/ 2699726 h 4453168"/>
              <a:gd name="connsiteX13" fmla="*/ 2150770 w 5342806"/>
              <a:gd name="connsiteY13" fmla="*/ 492430 h 4453168"/>
              <a:gd name="connsiteX14" fmla="*/ 2388454 w 5342806"/>
              <a:gd name="connsiteY14" fmla="*/ 492430 h 4453168"/>
              <a:gd name="connsiteX15" fmla="*/ 2416181 w 5342806"/>
              <a:gd name="connsiteY15" fmla="*/ 492430 h 4453168"/>
              <a:gd name="connsiteX16" fmla="*/ 2442639 w 5342806"/>
              <a:gd name="connsiteY16" fmla="*/ 537992 h 4453168"/>
              <a:gd name="connsiteX17" fmla="*/ 2572233 w 5342806"/>
              <a:gd name="connsiteY17" fmla="*/ 761161 h 4453168"/>
              <a:gd name="connsiteX18" fmla="*/ 2572233 w 5342806"/>
              <a:gd name="connsiteY18" fmla="*/ 886078 h 4453168"/>
              <a:gd name="connsiteX19" fmla="*/ 2217501 w 5342806"/>
              <a:gd name="connsiteY19" fmla="*/ 1496950 h 4453168"/>
              <a:gd name="connsiteX20" fmla="*/ 2108941 w 5342806"/>
              <a:gd name="connsiteY20" fmla="*/ 1560931 h 4453168"/>
              <a:gd name="connsiteX21" fmla="*/ 1401007 w 5342806"/>
              <a:gd name="connsiteY21" fmla="*/ 1560931 h 4453168"/>
              <a:gd name="connsiteX22" fmla="*/ 1367679 w 5342806"/>
              <a:gd name="connsiteY22" fmla="*/ 1556504 h 4453168"/>
              <a:gd name="connsiteX23" fmla="*/ 1344756 w 5342806"/>
              <a:gd name="connsiteY23" fmla="*/ 1546893 h 4453168"/>
              <a:gd name="connsiteX24" fmla="*/ 1358765 w 5342806"/>
              <a:gd name="connsiteY24" fmla="*/ 1522665 h 4453168"/>
              <a:gd name="connsiteX25" fmla="*/ 1855078 w 5342806"/>
              <a:gd name="connsiteY25" fmla="*/ 664281 h 4453168"/>
              <a:gd name="connsiteX26" fmla="*/ 2150770 w 5342806"/>
              <a:gd name="connsiteY26" fmla="*/ 492430 h 4453168"/>
              <a:gd name="connsiteX27" fmla="*/ 1359084 w 5342806"/>
              <a:gd name="connsiteY27" fmla="*/ 0 h 4453168"/>
              <a:gd name="connsiteX28" fmla="*/ 2157630 w 5342806"/>
              <a:gd name="connsiteY28" fmla="*/ 0 h 4453168"/>
              <a:gd name="connsiteX29" fmla="*/ 2280085 w 5342806"/>
              <a:gd name="connsiteY29" fmla="*/ 72172 h 4453168"/>
              <a:gd name="connsiteX30" fmla="*/ 2494708 w 5342806"/>
              <a:gd name="connsiteY30" fmla="*/ 441767 h 4453168"/>
              <a:gd name="connsiteX31" fmla="*/ 2518954 w 5342806"/>
              <a:gd name="connsiteY31" fmla="*/ 483519 h 4453168"/>
              <a:gd name="connsiteX32" fmla="*/ 2499877 w 5342806"/>
              <a:gd name="connsiteY32" fmla="*/ 483519 h 4453168"/>
              <a:gd name="connsiteX33" fmla="*/ 2409708 w 5342806"/>
              <a:gd name="connsiteY33" fmla="*/ 483519 h 4453168"/>
              <a:gd name="connsiteX34" fmla="*/ 2370537 w 5342806"/>
              <a:gd name="connsiteY34" fmla="*/ 416064 h 4453168"/>
              <a:gd name="connsiteX35" fmla="*/ 2220885 w 5342806"/>
              <a:gd name="connsiteY35" fmla="*/ 158353 h 4453168"/>
              <a:gd name="connsiteX36" fmla="*/ 2112324 w 5342806"/>
              <a:gd name="connsiteY36" fmla="*/ 94371 h 4453168"/>
              <a:gd name="connsiteX37" fmla="*/ 1404390 w 5342806"/>
              <a:gd name="connsiteY37" fmla="*/ 94371 h 4453168"/>
              <a:gd name="connsiteX38" fmla="*/ 1294301 w 5342806"/>
              <a:gd name="connsiteY38" fmla="*/ 158353 h 4453168"/>
              <a:gd name="connsiteX39" fmla="*/ 941098 w 5342806"/>
              <a:gd name="connsiteY39" fmla="*/ 769224 h 4453168"/>
              <a:gd name="connsiteX40" fmla="*/ 941098 w 5342806"/>
              <a:gd name="connsiteY40" fmla="*/ 894141 h 4453168"/>
              <a:gd name="connsiteX41" fmla="*/ 1294301 w 5342806"/>
              <a:gd name="connsiteY41" fmla="*/ 1505013 h 4453168"/>
              <a:gd name="connsiteX42" fmla="*/ 1340745 w 5342806"/>
              <a:gd name="connsiteY42" fmla="*/ 1551856 h 4453168"/>
              <a:gd name="connsiteX43" fmla="*/ 1346119 w 5342806"/>
              <a:gd name="connsiteY43" fmla="*/ 1554109 h 4453168"/>
              <a:gd name="connsiteX44" fmla="*/ 1317310 w 5342806"/>
              <a:gd name="connsiteY44" fmla="*/ 1603934 h 4453168"/>
              <a:gd name="connsiteX45" fmla="*/ 1295884 w 5342806"/>
              <a:gd name="connsiteY45" fmla="*/ 1640991 h 4453168"/>
              <a:gd name="connsiteX46" fmla="*/ 1318107 w 5342806"/>
              <a:gd name="connsiteY46" fmla="*/ 1650309 h 4453168"/>
              <a:gd name="connsiteX47" fmla="*/ 1355700 w 5342806"/>
              <a:gd name="connsiteY47" fmla="*/ 1655302 h 4453168"/>
              <a:gd name="connsiteX48" fmla="*/ 2154247 w 5342806"/>
              <a:gd name="connsiteY48" fmla="*/ 1655302 h 4453168"/>
              <a:gd name="connsiteX49" fmla="*/ 2276701 w 5342806"/>
              <a:gd name="connsiteY49" fmla="*/ 1583132 h 4453168"/>
              <a:gd name="connsiteX50" fmla="*/ 2676837 w 5342806"/>
              <a:gd name="connsiteY50" fmla="*/ 894072 h 4453168"/>
              <a:gd name="connsiteX51" fmla="*/ 2676837 w 5342806"/>
              <a:gd name="connsiteY51" fmla="*/ 753167 h 4453168"/>
              <a:gd name="connsiteX52" fmla="*/ 2544761 w 5342806"/>
              <a:gd name="connsiteY52" fmla="*/ 525724 h 4453168"/>
              <a:gd name="connsiteX53" fmla="*/ 2525427 w 5342806"/>
              <a:gd name="connsiteY53" fmla="*/ 492430 h 4453168"/>
              <a:gd name="connsiteX54" fmla="*/ 2614995 w 5342806"/>
              <a:gd name="connsiteY54" fmla="*/ 492430 h 4453168"/>
              <a:gd name="connsiteX55" fmla="*/ 4052233 w 5342806"/>
              <a:gd name="connsiteY55" fmla="*/ 492430 h 4453168"/>
              <a:gd name="connsiteX56" fmla="*/ 4343819 w 5342806"/>
              <a:gd name="connsiteY56" fmla="*/ 664281 h 4453168"/>
              <a:gd name="connsiteX57" fmla="*/ 5296604 w 5342806"/>
              <a:gd name="connsiteY57" fmla="*/ 2305041 h 4453168"/>
              <a:gd name="connsiteX58" fmla="*/ 5296604 w 5342806"/>
              <a:gd name="connsiteY58" fmla="*/ 2640558 h 4453168"/>
              <a:gd name="connsiteX59" fmla="*/ 4343819 w 5342806"/>
              <a:gd name="connsiteY59" fmla="*/ 4281318 h 4453168"/>
              <a:gd name="connsiteX60" fmla="*/ 4052233 w 5342806"/>
              <a:gd name="connsiteY60" fmla="*/ 4453168 h 4453168"/>
              <a:gd name="connsiteX61" fmla="*/ 2150770 w 5342806"/>
              <a:gd name="connsiteY61" fmla="*/ 4453168 h 4453168"/>
              <a:gd name="connsiteX62" fmla="*/ 1855078 w 5342806"/>
              <a:gd name="connsiteY62" fmla="*/ 4281318 h 4453168"/>
              <a:gd name="connsiteX63" fmla="*/ 906399 w 5342806"/>
              <a:gd name="connsiteY63" fmla="*/ 2640558 h 4453168"/>
              <a:gd name="connsiteX64" fmla="*/ 906399 w 5342806"/>
              <a:gd name="connsiteY64" fmla="*/ 2305041 h 4453168"/>
              <a:gd name="connsiteX65" fmla="*/ 1258651 w 5342806"/>
              <a:gd name="connsiteY65" fmla="*/ 1695815 h 4453168"/>
              <a:gd name="connsiteX66" fmla="*/ 1288338 w 5342806"/>
              <a:gd name="connsiteY66" fmla="*/ 1644472 h 4453168"/>
              <a:gd name="connsiteX67" fmla="*/ 1287293 w 5342806"/>
              <a:gd name="connsiteY67" fmla="*/ 1644034 h 4453168"/>
              <a:gd name="connsiteX68" fmla="*/ 1234904 w 5342806"/>
              <a:gd name="connsiteY68" fmla="*/ 1591195 h 4453168"/>
              <a:gd name="connsiteX69" fmla="*/ 836494 w 5342806"/>
              <a:gd name="connsiteY69" fmla="*/ 902135 h 4453168"/>
              <a:gd name="connsiteX70" fmla="*/ 836494 w 5342806"/>
              <a:gd name="connsiteY70" fmla="*/ 761230 h 4453168"/>
              <a:gd name="connsiteX71" fmla="*/ 1234904 w 5342806"/>
              <a:gd name="connsiteY71" fmla="*/ 72172 h 4453168"/>
              <a:gd name="connsiteX72" fmla="*/ 1359084 w 5342806"/>
              <a:gd name="connsiteY72" fmla="*/ 0 h 44531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Lst>
            <a:rect l="l" t="t" r="r" b="b"/>
            <a:pathLst>
              <a:path w="5342806" h="4453168">
                <a:moveTo>
                  <a:pt x="313737" y="2699726"/>
                </a:moveTo>
                <a:cubicBezTo>
                  <a:pt x="313737" y="2699726"/>
                  <a:pt x="313737" y="2699726"/>
                  <a:pt x="775980" y="2699726"/>
                </a:cubicBezTo>
                <a:cubicBezTo>
                  <a:pt x="804933" y="2699726"/>
                  <a:pt x="832887" y="2715641"/>
                  <a:pt x="846865" y="2741502"/>
                </a:cubicBezTo>
                <a:cubicBezTo>
                  <a:pt x="846865" y="2741502"/>
                  <a:pt x="846865" y="2741502"/>
                  <a:pt x="1078485" y="3140369"/>
                </a:cubicBezTo>
                <a:cubicBezTo>
                  <a:pt x="1093461" y="3165236"/>
                  <a:pt x="1093461" y="3197066"/>
                  <a:pt x="1078485" y="3221933"/>
                </a:cubicBezTo>
                <a:cubicBezTo>
                  <a:pt x="1078485" y="3221933"/>
                  <a:pt x="1078485" y="3221933"/>
                  <a:pt x="846865" y="3620799"/>
                </a:cubicBezTo>
                <a:cubicBezTo>
                  <a:pt x="832887" y="3646661"/>
                  <a:pt x="804933" y="3662576"/>
                  <a:pt x="775980" y="3662576"/>
                </a:cubicBezTo>
                <a:cubicBezTo>
                  <a:pt x="775980" y="3662576"/>
                  <a:pt x="775980" y="3662576"/>
                  <a:pt x="313737" y="3662576"/>
                </a:cubicBezTo>
                <a:cubicBezTo>
                  <a:pt x="283786" y="3662576"/>
                  <a:pt x="256830" y="3646661"/>
                  <a:pt x="241855" y="3620799"/>
                </a:cubicBezTo>
                <a:cubicBezTo>
                  <a:pt x="241855" y="3620799"/>
                  <a:pt x="241855" y="3620799"/>
                  <a:pt x="11232" y="3221933"/>
                </a:cubicBezTo>
                <a:cubicBezTo>
                  <a:pt x="-3743" y="3197066"/>
                  <a:pt x="-3743" y="3165236"/>
                  <a:pt x="11232" y="3140369"/>
                </a:cubicBezTo>
                <a:cubicBezTo>
                  <a:pt x="11232" y="3140369"/>
                  <a:pt x="11232" y="3140369"/>
                  <a:pt x="241855" y="2741502"/>
                </a:cubicBezTo>
                <a:cubicBezTo>
                  <a:pt x="256830" y="2715641"/>
                  <a:pt x="283786" y="2699726"/>
                  <a:pt x="313737" y="2699726"/>
                </a:cubicBezTo>
                <a:close/>
                <a:moveTo>
                  <a:pt x="2150770" y="492430"/>
                </a:moveTo>
                <a:cubicBezTo>
                  <a:pt x="2150770" y="492430"/>
                  <a:pt x="2150770" y="492430"/>
                  <a:pt x="2388454" y="492430"/>
                </a:cubicBezTo>
                <a:lnTo>
                  <a:pt x="2416181" y="492430"/>
                </a:lnTo>
                <a:lnTo>
                  <a:pt x="2442639" y="537992"/>
                </a:lnTo>
                <a:cubicBezTo>
                  <a:pt x="2479480" y="601434"/>
                  <a:pt x="2522349" y="675258"/>
                  <a:pt x="2572233" y="761161"/>
                </a:cubicBezTo>
                <a:cubicBezTo>
                  <a:pt x="2595168" y="799246"/>
                  <a:pt x="2595168" y="847994"/>
                  <a:pt x="2572233" y="886078"/>
                </a:cubicBezTo>
                <a:cubicBezTo>
                  <a:pt x="2572233" y="886078"/>
                  <a:pt x="2572233" y="886078"/>
                  <a:pt x="2217501" y="1496950"/>
                </a:cubicBezTo>
                <a:cubicBezTo>
                  <a:pt x="2196094" y="1536558"/>
                  <a:pt x="2153283" y="1560931"/>
                  <a:pt x="2108941" y="1560931"/>
                </a:cubicBezTo>
                <a:cubicBezTo>
                  <a:pt x="2108941" y="1560931"/>
                  <a:pt x="2108941" y="1560931"/>
                  <a:pt x="1401007" y="1560931"/>
                </a:cubicBezTo>
                <a:cubicBezTo>
                  <a:pt x="1389539" y="1560931"/>
                  <a:pt x="1378359" y="1559408"/>
                  <a:pt x="1367679" y="1556504"/>
                </a:cubicBezTo>
                <a:lnTo>
                  <a:pt x="1344756" y="1546893"/>
                </a:lnTo>
                <a:lnTo>
                  <a:pt x="1358765" y="1522665"/>
                </a:lnTo>
                <a:cubicBezTo>
                  <a:pt x="1485427" y="1303600"/>
                  <a:pt x="1647555" y="1023197"/>
                  <a:pt x="1855078" y="664281"/>
                </a:cubicBezTo>
                <a:cubicBezTo>
                  <a:pt x="1916680" y="557897"/>
                  <a:pt x="2027565" y="492430"/>
                  <a:pt x="2150770" y="492430"/>
                </a:cubicBezTo>
                <a:close/>
                <a:moveTo>
                  <a:pt x="1359084" y="0"/>
                </a:moveTo>
                <a:cubicBezTo>
                  <a:pt x="1359084" y="0"/>
                  <a:pt x="1359084" y="0"/>
                  <a:pt x="2157630" y="0"/>
                </a:cubicBezTo>
                <a:cubicBezTo>
                  <a:pt x="2207647" y="0"/>
                  <a:pt x="2255938" y="27495"/>
                  <a:pt x="2280085" y="72172"/>
                </a:cubicBezTo>
                <a:cubicBezTo>
                  <a:pt x="2280085" y="72172"/>
                  <a:pt x="2280085" y="72172"/>
                  <a:pt x="2494708" y="441767"/>
                </a:cubicBezTo>
                <a:lnTo>
                  <a:pt x="2518954" y="483519"/>
                </a:lnTo>
                <a:lnTo>
                  <a:pt x="2499877" y="483519"/>
                </a:lnTo>
                <a:lnTo>
                  <a:pt x="2409708" y="483519"/>
                </a:lnTo>
                <a:lnTo>
                  <a:pt x="2370537" y="416064"/>
                </a:lnTo>
                <a:cubicBezTo>
                  <a:pt x="2220885" y="158353"/>
                  <a:pt x="2220885" y="158353"/>
                  <a:pt x="2220885" y="158353"/>
                </a:cubicBezTo>
                <a:cubicBezTo>
                  <a:pt x="2199478" y="118745"/>
                  <a:pt x="2156666" y="94371"/>
                  <a:pt x="2112324" y="94371"/>
                </a:cubicBezTo>
                <a:cubicBezTo>
                  <a:pt x="1404390" y="94371"/>
                  <a:pt x="1404390" y="94371"/>
                  <a:pt x="1404390" y="94371"/>
                </a:cubicBezTo>
                <a:cubicBezTo>
                  <a:pt x="1358520" y="94371"/>
                  <a:pt x="1317236" y="118745"/>
                  <a:pt x="1294301" y="158353"/>
                </a:cubicBezTo>
                <a:cubicBezTo>
                  <a:pt x="941098" y="769224"/>
                  <a:pt x="941098" y="769224"/>
                  <a:pt x="941098" y="769224"/>
                </a:cubicBezTo>
                <a:cubicBezTo>
                  <a:pt x="918163" y="807309"/>
                  <a:pt x="918163" y="856057"/>
                  <a:pt x="941098" y="894141"/>
                </a:cubicBezTo>
                <a:cubicBezTo>
                  <a:pt x="1294301" y="1505013"/>
                  <a:pt x="1294301" y="1505013"/>
                  <a:pt x="1294301" y="1505013"/>
                </a:cubicBezTo>
                <a:cubicBezTo>
                  <a:pt x="1305769" y="1524817"/>
                  <a:pt x="1321823" y="1540812"/>
                  <a:pt x="1340745" y="1551856"/>
                </a:cubicBezTo>
                <a:lnTo>
                  <a:pt x="1346119" y="1554109"/>
                </a:lnTo>
                <a:lnTo>
                  <a:pt x="1317310" y="1603934"/>
                </a:lnTo>
                <a:lnTo>
                  <a:pt x="1295884" y="1640991"/>
                </a:lnTo>
                <a:lnTo>
                  <a:pt x="1318107" y="1650309"/>
                </a:lnTo>
                <a:cubicBezTo>
                  <a:pt x="1330154" y="1653584"/>
                  <a:pt x="1342766" y="1655302"/>
                  <a:pt x="1355700" y="1655302"/>
                </a:cubicBezTo>
                <a:cubicBezTo>
                  <a:pt x="2154247" y="1655302"/>
                  <a:pt x="2154247" y="1655302"/>
                  <a:pt x="2154247" y="1655302"/>
                </a:cubicBezTo>
                <a:cubicBezTo>
                  <a:pt x="2204264" y="1655302"/>
                  <a:pt x="2252555" y="1627810"/>
                  <a:pt x="2276701" y="1583132"/>
                </a:cubicBezTo>
                <a:cubicBezTo>
                  <a:pt x="2676837" y="894072"/>
                  <a:pt x="2676837" y="894072"/>
                  <a:pt x="2676837" y="894072"/>
                </a:cubicBezTo>
                <a:cubicBezTo>
                  <a:pt x="2702708" y="851114"/>
                  <a:pt x="2702708" y="796127"/>
                  <a:pt x="2676837" y="753167"/>
                </a:cubicBezTo>
                <a:cubicBezTo>
                  <a:pt x="2626820" y="667035"/>
                  <a:pt x="2583056" y="591669"/>
                  <a:pt x="2544761" y="525724"/>
                </a:cubicBezTo>
                <a:lnTo>
                  <a:pt x="2525427" y="492430"/>
                </a:lnTo>
                <a:lnTo>
                  <a:pt x="2614995" y="492430"/>
                </a:lnTo>
                <a:cubicBezTo>
                  <a:pt x="2893530" y="492430"/>
                  <a:pt x="3339185" y="492430"/>
                  <a:pt x="4052233" y="492430"/>
                </a:cubicBezTo>
                <a:cubicBezTo>
                  <a:pt x="4171332" y="492430"/>
                  <a:pt x="4286323" y="557897"/>
                  <a:pt x="4343819" y="664281"/>
                </a:cubicBezTo>
                <a:cubicBezTo>
                  <a:pt x="4343819" y="664281"/>
                  <a:pt x="4343819" y="664281"/>
                  <a:pt x="5296604" y="2305041"/>
                </a:cubicBezTo>
                <a:cubicBezTo>
                  <a:pt x="5358207" y="2407332"/>
                  <a:pt x="5358207" y="2538266"/>
                  <a:pt x="5296604" y="2640558"/>
                </a:cubicBezTo>
                <a:cubicBezTo>
                  <a:pt x="5296604" y="2640558"/>
                  <a:pt x="5296604" y="2640558"/>
                  <a:pt x="4343819" y="4281318"/>
                </a:cubicBezTo>
                <a:cubicBezTo>
                  <a:pt x="4286323" y="4387702"/>
                  <a:pt x="4171332" y="4453168"/>
                  <a:pt x="4052233" y="4453168"/>
                </a:cubicBezTo>
                <a:cubicBezTo>
                  <a:pt x="4052233" y="4453168"/>
                  <a:pt x="4052233" y="4453168"/>
                  <a:pt x="2150770" y="4453168"/>
                </a:cubicBezTo>
                <a:cubicBezTo>
                  <a:pt x="2027565" y="4453168"/>
                  <a:pt x="1916680" y="4387702"/>
                  <a:pt x="1855078" y="4281318"/>
                </a:cubicBezTo>
                <a:cubicBezTo>
                  <a:pt x="1855078" y="4281318"/>
                  <a:pt x="1855078" y="4281318"/>
                  <a:pt x="906399" y="2640558"/>
                </a:cubicBezTo>
                <a:cubicBezTo>
                  <a:pt x="844796" y="2538266"/>
                  <a:pt x="844796" y="2407332"/>
                  <a:pt x="906399" y="2305041"/>
                </a:cubicBezTo>
                <a:cubicBezTo>
                  <a:pt x="906399" y="2305041"/>
                  <a:pt x="906399" y="2305041"/>
                  <a:pt x="1258651" y="1695815"/>
                </a:cubicBezTo>
                <a:lnTo>
                  <a:pt x="1288338" y="1644472"/>
                </a:lnTo>
                <a:lnTo>
                  <a:pt x="1287293" y="1644034"/>
                </a:lnTo>
                <a:cubicBezTo>
                  <a:pt x="1265949" y="1631576"/>
                  <a:pt x="1247840" y="1613534"/>
                  <a:pt x="1234904" y="1591195"/>
                </a:cubicBezTo>
                <a:cubicBezTo>
                  <a:pt x="1234904" y="1591195"/>
                  <a:pt x="1234904" y="1591195"/>
                  <a:pt x="836494" y="902135"/>
                </a:cubicBezTo>
                <a:cubicBezTo>
                  <a:pt x="810622" y="859177"/>
                  <a:pt x="810622" y="804190"/>
                  <a:pt x="836494" y="761230"/>
                </a:cubicBezTo>
                <a:cubicBezTo>
                  <a:pt x="836494" y="761230"/>
                  <a:pt x="836494" y="761230"/>
                  <a:pt x="1234904" y="72172"/>
                </a:cubicBezTo>
                <a:cubicBezTo>
                  <a:pt x="1260775" y="27495"/>
                  <a:pt x="1307343" y="0"/>
                  <a:pt x="1359084" y="0"/>
                </a:cubicBezTo>
                <a:close/>
              </a:path>
            </a:pathLst>
          </a:custGeom>
          <a:solidFill>
            <a:schemeClr val="tx1">
              <a:lumMod val="50000"/>
              <a:lumOff val="50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ptos" panose="02110004020202020204"/>
              <a:ea typeface="+mn-ea"/>
              <a:cs typeface="+mn-cs"/>
            </a:endParaRPr>
          </a:p>
        </p:txBody>
      </p:sp>
      <p:pic>
        <p:nvPicPr>
          <p:cNvPr id="10" name="Picture 9">
            <a:extLst>
              <a:ext uri="{FF2B5EF4-FFF2-40B4-BE49-F238E27FC236}">
                <a16:creationId xmlns:a16="http://schemas.microsoft.com/office/drawing/2014/main" id="{D2F76D27-C1F4-F7BE-1188-AF9C9EE3D4A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718688" y="732962"/>
            <a:ext cx="3528911" cy="4115958"/>
          </a:xfrm>
          <a:prstGeom prst="rect">
            <a:avLst/>
          </a:prstGeom>
        </p:spPr>
      </p:pic>
      <p:sp>
        <p:nvSpPr>
          <p:cNvPr id="3" name="TextBox 2">
            <a:extLst>
              <a:ext uri="{FF2B5EF4-FFF2-40B4-BE49-F238E27FC236}">
                <a16:creationId xmlns:a16="http://schemas.microsoft.com/office/drawing/2014/main" id="{7475A744-64B0-9A50-8079-F82E3B6CBDE6}"/>
              </a:ext>
            </a:extLst>
          </p:cNvPr>
          <p:cNvSpPr txBox="1"/>
          <p:nvPr/>
        </p:nvSpPr>
        <p:spPr>
          <a:xfrm>
            <a:off x="6620674" y="2019301"/>
            <a:ext cx="5052049" cy="1428168"/>
          </a:xfrm>
          <a:prstGeom prst="rect">
            <a:avLst/>
          </a:prstGeom>
          <a:noFill/>
        </p:spPr>
        <p:txBody>
          <a:bodyPr wrap="square" rtlCol="0">
            <a:spAutoFit/>
          </a:bodyPr>
          <a:lstStyle/>
          <a:p>
            <a:pPr marL="0" marR="0" lvl="0" indent="0" algn="l" defTabSz="896112" rtl="0" eaLnBrk="1" fontAlgn="auto" latinLnBrk="0" hangingPunct="1">
              <a:lnSpc>
                <a:spcPct val="100000"/>
              </a:lnSpc>
              <a:spcBef>
                <a:spcPts val="0"/>
              </a:spcBef>
              <a:spcAft>
                <a:spcPts val="0"/>
              </a:spcAft>
              <a:buClrTx/>
              <a:buSzTx/>
              <a:buFontTx/>
              <a:buNone/>
              <a:tabLst/>
              <a:defRPr/>
            </a:pPr>
            <a:r>
              <a:rPr kumimoji="0" lang="en-US" sz="4312" b="1" i="0" u="none" strike="noStrike" kern="1200" cap="none" spc="0" normalizeH="0" baseline="0" noProof="0">
                <a:ln>
                  <a:noFill/>
                </a:ln>
                <a:solidFill>
                  <a:srgbClr val="555555"/>
                </a:solidFill>
                <a:effectLst/>
                <a:uLnTx/>
                <a:uFillTx/>
                <a:latin typeface="Segoe UI Semibold" panose="020B0502040204020203" pitchFamily="34" charset="0"/>
                <a:ea typeface="+mn-ea"/>
                <a:cs typeface="Segoe UI Semibold" panose="020B0502040204020203" pitchFamily="34" charset="0"/>
              </a:rPr>
              <a:t>Microsoft wants to hear from YOU!</a:t>
            </a:r>
            <a:endParaRPr kumimoji="0" lang="en-US" sz="4400" b="1" i="0" u="none" strike="noStrike" kern="1200" cap="none" spc="0" normalizeH="0" baseline="0" noProof="0">
              <a:ln>
                <a:noFill/>
              </a:ln>
              <a:solidFill>
                <a:prstClr val="white"/>
              </a:solidFill>
              <a:effectLst/>
              <a:uLnTx/>
              <a:uFillTx/>
              <a:latin typeface="Segoe UI Semibold" panose="020B0502040204020203" pitchFamily="34" charset="0"/>
              <a:ea typeface="+mn-ea"/>
              <a:cs typeface="Segoe UI Semibold" panose="020B0502040204020203" pitchFamily="34" charset="0"/>
            </a:endParaRPr>
          </a:p>
        </p:txBody>
      </p:sp>
      <p:sp>
        <p:nvSpPr>
          <p:cNvPr id="4" name="TextBox 3">
            <a:extLst>
              <a:ext uri="{FF2B5EF4-FFF2-40B4-BE49-F238E27FC236}">
                <a16:creationId xmlns:a16="http://schemas.microsoft.com/office/drawing/2014/main" id="{7ECE75D5-0E5F-C050-CE50-F6791E2A42F5}"/>
              </a:ext>
            </a:extLst>
          </p:cNvPr>
          <p:cNvSpPr txBox="1"/>
          <p:nvPr/>
        </p:nvSpPr>
        <p:spPr>
          <a:xfrm>
            <a:off x="6620674" y="3691937"/>
            <a:ext cx="3408991" cy="638118"/>
          </a:xfrm>
          <a:prstGeom prst="rect">
            <a:avLst/>
          </a:prstGeom>
          <a:noFill/>
        </p:spPr>
        <p:txBody>
          <a:bodyPr wrap="none" rtlCol="0">
            <a:spAutoFit/>
          </a:bodyPr>
          <a:lstStyle/>
          <a:p>
            <a:pPr marL="0" marR="0" lvl="0" indent="0" algn="l" defTabSz="896112" rtl="0" eaLnBrk="1" fontAlgn="auto" latinLnBrk="0" hangingPunct="1">
              <a:lnSpc>
                <a:spcPct val="100000"/>
              </a:lnSpc>
              <a:spcBef>
                <a:spcPts val="0"/>
              </a:spcBef>
              <a:spcAft>
                <a:spcPts val="0"/>
              </a:spcAft>
              <a:buClrTx/>
              <a:buSzTx/>
              <a:buFontTx/>
              <a:buNone/>
              <a:tabLst/>
              <a:defRPr/>
            </a:pPr>
            <a:r>
              <a:rPr kumimoji="0" lang="en-US" sz="3528" b="0" i="0" u="none" strike="noStrike" kern="1200" cap="none" spc="0" normalizeH="0" baseline="0" noProof="0">
                <a:ln>
                  <a:noFill/>
                </a:ln>
                <a:solidFill>
                  <a:srgbClr val="555555"/>
                </a:solidFill>
                <a:effectLst/>
                <a:uLnTx/>
                <a:uFillTx/>
                <a:latin typeface="Segoe UI Semilight" panose="020B0402040204020203" pitchFamily="34" charset="0"/>
                <a:ea typeface="+mn-ea"/>
                <a:cs typeface="Segoe UI Semilight" panose="020B0402040204020203" pitchFamily="34" charset="0"/>
              </a:rPr>
              <a:t>Attendee Survey</a:t>
            </a:r>
            <a:endParaRPr kumimoji="0" lang="en-US" sz="3600" b="0" i="0" u="none" strike="noStrike" kern="1200" cap="none" spc="0" normalizeH="0" baseline="0" noProof="0">
              <a:ln>
                <a:noFill/>
              </a:ln>
              <a:solidFill>
                <a:prstClr val="white"/>
              </a:solidFill>
              <a:effectLst/>
              <a:uLnTx/>
              <a:uFillTx/>
              <a:latin typeface="Segoe UI Semilight" panose="020B0402040204020203" pitchFamily="34" charset="0"/>
              <a:ea typeface="+mn-ea"/>
              <a:cs typeface="Segoe UI Semilight" panose="020B0402040204020203" pitchFamily="34" charset="0"/>
            </a:endParaRPr>
          </a:p>
        </p:txBody>
      </p:sp>
      <p:sp>
        <p:nvSpPr>
          <p:cNvPr id="5" name="TextBox 4">
            <a:extLst>
              <a:ext uri="{FF2B5EF4-FFF2-40B4-BE49-F238E27FC236}">
                <a16:creationId xmlns:a16="http://schemas.microsoft.com/office/drawing/2014/main" id="{B31981BC-7021-2BE6-B825-D24A5D27C4A9}"/>
              </a:ext>
            </a:extLst>
          </p:cNvPr>
          <p:cNvSpPr txBox="1"/>
          <p:nvPr/>
        </p:nvSpPr>
        <p:spPr>
          <a:xfrm>
            <a:off x="6620674" y="4818993"/>
            <a:ext cx="4873243" cy="455798"/>
          </a:xfrm>
          <a:prstGeom prst="rect">
            <a:avLst/>
          </a:prstGeom>
          <a:noFill/>
        </p:spPr>
        <p:txBody>
          <a:bodyPr wrap="none" rtlCol="0">
            <a:spAutoFit/>
          </a:bodyPr>
          <a:lstStyle/>
          <a:p>
            <a:pPr marL="0" marR="0" lvl="0" indent="0" algn="l" defTabSz="896112" rtl="0" eaLnBrk="1" fontAlgn="auto" latinLnBrk="0" hangingPunct="1">
              <a:lnSpc>
                <a:spcPct val="100000"/>
              </a:lnSpc>
              <a:spcBef>
                <a:spcPts val="0"/>
              </a:spcBef>
              <a:spcAft>
                <a:spcPts val="0"/>
              </a:spcAft>
              <a:buClrTx/>
              <a:buSzTx/>
              <a:buFontTx/>
              <a:buNone/>
              <a:tabLst/>
              <a:defRPr/>
            </a:pPr>
            <a:r>
              <a:rPr kumimoji="0" lang="en-US" sz="2352" b="0" i="0" u="none" strike="noStrike" kern="1200" cap="none" spc="0" normalizeH="0" baseline="0" noProof="0">
                <a:ln>
                  <a:noFill/>
                </a:ln>
                <a:solidFill>
                  <a:prstClr val="black"/>
                </a:solidFill>
                <a:effectLst/>
                <a:uLnTx/>
                <a:uFillTx/>
                <a:latin typeface="Segoe UI Semilight" panose="020B0402040204020203" pitchFamily="34" charset="0"/>
                <a:ea typeface="+mn-ea"/>
                <a:cs typeface="Segoe UI Semilight" panose="020B0402040204020203" pitchFamily="34" charset="0"/>
              </a:rPr>
              <a:t>Season of AI | Microsoft Community</a:t>
            </a:r>
            <a:endParaRPr kumimoji="0" lang="en-US" sz="2400" b="0" i="0" u="none" strike="noStrike" kern="1200" cap="none" spc="0" normalizeH="0" baseline="0" noProof="0">
              <a:ln>
                <a:noFill/>
              </a:ln>
              <a:solidFill>
                <a:prstClr val="black"/>
              </a:solidFill>
              <a:effectLst/>
              <a:uLnTx/>
              <a:uFillTx/>
              <a:latin typeface="Segoe UI Semilight" panose="020B0402040204020203" pitchFamily="34" charset="0"/>
              <a:ea typeface="+mn-ea"/>
              <a:cs typeface="Segoe UI Semilight" panose="020B0402040204020203" pitchFamily="34" charset="0"/>
            </a:endParaRPr>
          </a:p>
        </p:txBody>
      </p:sp>
      <p:sp>
        <p:nvSpPr>
          <p:cNvPr id="6" name="TextBox 5">
            <a:extLst>
              <a:ext uri="{FF2B5EF4-FFF2-40B4-BE49-F238E27FC236}">
                <a16:creationId xmlns:a16="http://schemas.microsoft.com/office/drawing/2014/main" id="{ECCDAD9E-FABE-C3FE-6AC6-16F6346C4607}"/>
              </a:ext>
            </a:extLst>
          </p:cNvPr>
          <p:cNvSpPr txBox="1"/>
          <p:nvPr/>
        </p:nvSpPr>
        <p:spPr>
          <a:xfrm>
            <a:off x="6620674" y="5313283"/>
            <a:ext cx="934871" cy="514628"/>
          </a:xfrm>
          <a:prstGeom prst="rect">
            <a:avLst/>
          </a:prstGeom>
          <a:noFill/>
        </p:spPr>
        <p:txBody>
          <a:bodyPr wrap="none" rtlCol="0">
            <a:spAutoFit/>
          </a:bodyPr>
          <a:lstStyle/>
          <a:p>
            <a:pPr marL="0" marR="0" lvl="0" indent="0" algn="l" defTabSz="896112" rtl="0" eaLnBrk="1" fontAlgn="auto" latinLnBrk="0" hangingPunct="1">
              <a:lnSpc>
                <a:spcPct val="100000"/>
              </a:lnSpc>
              <a:spcBef>
                <a:spcPts val="0"/>
              </a:spcBef>
              <a:spcAft>
                <a:spcPts val="0"/>
              </a:spcAft>
              <a:buClrTx/>
              <a:buSzTx/>
              <a:buFontTx/>
              <a:buNone/>
              <a:tabLst/>
              <a:defRPr/>
            </a:pPr>
            <a:r>
              <a:rPr kumimoji="0" lang="en-US" sz="2744" b="0" i="0" u="none" strike="noStrike" kern="1200" cap="none" spc="0" normalizeH="0" baseline="0" noProof="0" dirty="0">
                <a:ln>
                  <a:noFill/>
                </a:ln>
                <a:solidFill>
                  <a:prstClr val="black"/>
                </a:solidFill>
                <a:effectLst/>
                <a:uLnTx/>
                <a:uFillTx/>
                <a:latin typeface="Segoe UI Semilight" panose="020B0402040204020203" pitchFamily="34" charset="0"/>
                <a:ea typeface="+mn-ea"/>
                <a:cs typeface="Segoe UI Semilight" panose="020B0402040204020203" pitchFamily="34" charset="0"/>
              </a:rPr>
              <a:t>2024</a:t>
            </a:r>
            <a:endParaRPr kumimoji="0" lang="en-US" sz="2800" b="0" i="0" u="none" strike="noStrike" kern="1200" cap="none" spc="0" normalizeH="0" baseline="0" noProof="0" dirty="0">
              <a:ln>
                <a:noFill/>
              </a:ln>
              <a:solidFill>
                <a:prstClr val="black"/>
              </a:solidFill>
              <a:effectLst/>
              <a:uLnTx/>
              <a:uFillTx/>
              <a:latin typeface="Segoe UI Semilight" panose="020B0402040204020203" pitchFamily="34" charset="0"/>
              <a:ea typeface="+mn-ea"/>
              <a:cs typeface="Segoe UI Semilight" panose="020B0402040204020203" pitchFamily="34" charset="0"/>
            </a:endParaRPr>
          </a:p>
        </p:txBody>
      </p:sp>
      <p:sp>
        <p:nvSpPr>
          <p:cNvPr id="11" name="TextBox 10">
            <a:extLst>
              <a:ext uri="{FF2B5EF4-FFF2-40B4-BE49-F238E27FC236}">
                <a16:creationId xmlns:a16="http://schemas.microsoft.com/office/drawing/2014/main" id="{E1100728-36FE-0334-4392-3507CF79485F}"/>
              </a:ext>
            </a:extLst>
          </p:cNvPr>
          <p:cNvSpPr txBox="1"/>
          <p:nvPr/>
        </p:nvSpPr>
        <p:spPr>
          <a:xfrm>
            <a:off x="1390380" y="5063457"/>
            <a:ext cx="4320670" cy="40011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err="1">
                <a:ln>
                  <a:noFill/>
                </a:ln>
                <a:solidFill>
                  <a:prstClr val="black"/>
                </a:solidFill>
                <a:effectLst/>
                <a:uLnTx/>
                <a:uFillTx/>
                <a:latin typeface="Aptos" panose="02110004020202020204"/>
                <a:ea typeface="+mn-ea"/>
                <a:cs typeface="+mn-cs"/>
              </a:rPr>
              <a:t>aka.ms</a:t>
            </a:r>
            <a:r>
              <a:rPr kumimoji="0" lang="en-US" sz="2000" b="0" i="0" u="none" strike="noStrike" kern="1200" cap="none" spc="0" normalizeH="0" baseline="0" noProof="0" dirty="0">
                <a:ln>
                  <a:noFill/>
                </a:ln>
                <a:solidFill>
                  <a:prstClr val="black"/>
                </a:solidFill>
                <a:effectLst/>
                <a:uLnTx/>
                <a:uFillTx/>
                <a:latin typeface="Aptos" panose="02110004020202020204"/>
                <a:ea typeface="+mn-ea"/>
                <a:cs typeface="+mn-cs"/>
              </a:rPr>
              <a:t>/</a:t>
            </a:r>
            <a:r>
              <a:rPr kumimoji="0" lang="en-US" sz="2000" b="1" i="0" u="none" strike="noStrike" kern="1200" cap="none" spc="0" normalizeH="0" baseline="0" noProof="0" dirty="0" err="1">
                <a:ln>
                  <a:noFill/>
                </a:ln>
                <a:solidFill>
                  <a:prstClr val="black"/>
                </a:solidFill>
                <a:effectLst/>
                <a:uLnTx/>
                <a:uFillTx/>
                <a:latin typeface="Aptos" panose="02110004020202020204"/>
                <a:ea typeface="+mn-ea"/>
                <a:cs typeface="+mn-cs"/>
              </a:rPr>
              <a:t>AttendeeSurveySeasonOfAI</a:t>
            </a:r>
            <a:endParaRPr kumimoji="0" lang="en-US" sz="2000" b="1" i="0" u="none" strike="noStrike" kern="1200" cap="none" spc="0" normalizeH="0" baseline="0" noProof="0" dirty="0">
              <a:ln>
                <a:noFill/>
              </a:ln>
              <a:solidFill>
                <a:prstClr val="black"/>
              </a:solidFill>
              <a:effectLst/>
              <a:uLnTx/>
              <a:uFillTx/>
              <a:latin typeface="Aptos" panose="02110004020202020204"/>
              <a:ea typeface="+mn-ea"/>
              <a:cs typeface="+mn-cs"/>
            </a:endParaRPr>
          </a:p>
        </p:txBody>
      </p:sp>
    </p:spTree>
    <p:extLst>
      <p:ext uri="{BB962C8B-B14F-4D97-AF65-F5344CB8AC3E}">
        <p14:creationId xmlns:p14="http://schemas.microsoft.com/office/powerpoint/2010/main" val="128630654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83372ED-E83D-2AB6-4E37-C4540D5E0CEB}"/>
              </a:ext>
            </a:extLst>
          </p:cNvPr>
          <p:cNvSpPr>
            <a:spLocks noGrp="1"/>
          </p:cNvSpPr>
          <p:nvPr>
            <p:ph type="title"/>
          </p:nvPr>
        </p:nvSpPr>
        <p:spPr>
          <a:xfrm>
            <a:off x="1316736" y="2025551"/>
            <a:ext cx="9144000" cy="2215991"/>
          </a:xfrm>
        </p:spPr>
        <p:txBody>
          <a:bodyPr/>
          <a:lstStyle/>
          <a:p>
            <a:r>
              <a:rPr lang="en-US" dirty="0"/>
              <a:t>🙋🏻‍♀️ ?? 🙏</a:t>
            </a:r>
            <a:br>
              <a:rPr lang="en-US" dirty="0"/>
            </a:br>
            <a:br>
              <a:rPr lang="en-US" dirty="0"/>
            </a:br>
            <a:r>
              <a:rPr lang="en-US" dirty="0"/>
              <a:t>X -@</a:t>
            </a:r>
            <a:r>
              <a:rPr lang="en-US" dirty="0" err="1"/>
              <a:t>svswaminathan</a:t>
            </a:r>
            <a:br>
              <a:rPr lang="en-US" dirty="0"/>
            </a:br>
            <a:r>
              <a:rPr lang="en-US" dirty="0"/>
              <a:t>GitHub/ LinkedIn - @</a:t>
            </a:r>
            <a:r>
              <a:rPr lang="en-US" dirty="0" err="1"/>
              <a:t>swaminathanvetri</a:t>
            </a:r>
            <a:endParaRPr lang="en-US" dirty="0"/>
          </a:p>
        </p:txBody>
      </p:sp>
    </p:spTree>
    <p:extLst>
      <p:ext uri="{BB962C8B-B14F-4D97-AF65-F5344CB8AC3E}">
        <p14:creationId xmlns:p14="http://schemas.microsoft.com/office/powerpoint/2010/main" val="9289855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281C40-3E80-B347-DBE5-F99901619686}"/>
              </a:ext>
            </a:extLst>
          </p:cNvPr>
          <p:cNvSpPr>
            <a:spLocks noGrp="1"/>
          </p:cNvSpPr>
          <p:nvPr>
            <p:ph type="title"/>
          </p:nvPr>
        </p:nvSpPr>
        <p:spPr>
          <a:xfrm>
            <a:off x="565151" y="770890"/>
            <a:ext cx="3926946" cy="1268984"/>
          </a:xfrm>
        </p:spPr>
        <p:txBody>
          <a:bodyPr vert="horz" lIns="91440" tIns="45720" rIns="91440" bIns="45720" rtlCol="0" anchor="t">
            <a:normAutofit/>
          </a:bodyPr>
          <a:lstStyle/>
          <a:p>
            <a:r>
              <a:rPr lang="en-US" dirty="0"/>
              <a:t>About Me</a:t>
            </a:r>
          </a:p>
        </p:txBody>
      </p:sp>
      <p:sp>
        <p:nvSpPr>
          <p:cNvPr id="4" name="Title 1">
            <a:extLst>
              <a:ext uri="{FF2B5EF4-FFF2-40B4-BE49-F238E27FC236}">
                <a16:creationId xmlns:a16="http://schemas.microsoft.com/office/drawing/2014/main" id="{275770A4-E78E-9D82-944D-8701FCE77DF5}"/>
              </a:ext>
            </a:extLst>
          </p:cNvPr>
          <p:cNvSpPr txBox="1">
            <a:spLocks/>
          </p:cNvSpPr>
          <p:nvPr/>
        </p:nvSpPr>
        <p:spPr>
          <a:xfrm>
            <a:off x="423104" y="1981689"/>
            <a:ext cx="4068993" cy="4163606"/>
          </a:xfrm>
          <a:prstGeom prst="rect">
            <a:avLst/>
          </a:prstGeom>
        </p:spPr>
        <p:txBody>
          <a:bodyPr vert="horz" lIns="91440" tIns="45720" rIns="91440" bIns="45720" rtlCol="0">
            <a:normAutofit fontScale="55000" lnSpcReduction="20000"/>
          </a:bodyPr>
          <a:lstStyle>
            <a:lvl1pPr algn="l" defTabSz="914400" rtl="0" eaLnBrk="1" latinLnBrk="0" hangingPunct="1">
              <a:lnSpc>
                <a:spcPct val="100000"/>
              </a:lnSpc>
              <a:spcBef>
                <a:spcPct val="0"/>
              </a:spcBef>
              <a:buNone/>
              <a:defRPr sz="4000" b="1" i="0" kern="1200">
                <a:solidFill>
                  <a:schemeClr val="tx1"/>
                </a:solidFill>
                <a:latin typeface="+mj-lt"/>
                <a:ea typeface="+mj-ea"/>
                <a:cs typeface="+mj-cs"/>
              </a:defRPr>
            </a:lvl1pPr>
          </a:lstStyle>
          <a:p>
            <a:pPr marL="457200" indent="-228600">
              <a:lnSpc>
                <a:spcPct val="120000"/>
              </a:lnSpc>
              <a:spcBef>
                <a:spcPts val="900"/>
              </a:spcBef>
              <a:buFont typeface="Arial" panose="020B0604020202020204" pitchFamily="34" charset="0"/>
              <a:buChar char="•"/>
            </a:pPr>
            <a:r>
              <a:rPr lang="en-US" sz="3200" b="0" dirty="0">
                <a:latin typeface="+mn-lt"/>
                <a:ea typeface="+mn-ea"/>
                <a:cs typeface="+mn-cs"/>
              </a:rPr>
              <a:t>Swaminathan </a:t>
            </a:r>
            <a:r>
              <a:rPr lang="en-US" sz="3200" b="0" dirty="0" err="1">
                <a:latin typeface="+mn-lt"/>
                <a:ea typeface="+mn-ea"/>
                <a:cs typeface="+mn-cs"/>
              </a:rPr>
              <a:t>Vetri</a:t>
            </a:r>
            <a:r>
              <a:rPr lang="en-US" sz="3200" b="0" dirty="0">
                <a:latin typeface="+mn-lt"/>
                <a:ea typeface="+mn-ea"/>
                <a:cs typeface="+mn-cs"/>
              </a:rPr>
              <a:t> (Swami)</a:t>
            </a:r>
          </a:p>
          <a:p>
            <a:pPr marL="914400" lvl="1" indent="-228600">
              <a:lnSpc>
                <a:spcPct val="120000"/>
              </a:lnSpc>
              <a:spcBef>
                <a:spcPts val="900"/>
              </a:spcBef>
              <a:buFont typeface="Arial" panose="020B0604020202020204" pitchFamily="34" charset="0"/>
              <a:buChar char="•"/>
            </a:pPr>
            <a:r>
              <a:rPr lang="en-US" sz="2200" dirty="0"/>
              <a:t>Lead Platform Architect – Maersk</a:t>
            </a:r>
          </a:p>
          <a:p>
            <a:pPr marL="914400" lvl="1" indent="-228600">
              <a:lnSpc>
                <a:spcPct val="120000"/>
              </a:lnSpc>
              <a:spcBef>
                <a:spcPts val="900"/>
              </a:spcBef>
              <a:buFont typeface="Arial" panose="020B0604020202020204" pitchFamily="34" charset="0"/>
              <a:buChar char="•"/>
            </a:pPr>
            <a:r>
              <a:rPr lang="en-US" sz="2200" dirty="0"/>
              <a:t>Building Order Handling platform using Cloud native event driven architecture on k8s, Azure PaaS services</a:t>
            </a:r>
          </a:p>
          <a:p>
            <a:pPr marL="457200" indent="-228600">
              <a:lnSpc>
                <a:spcPct val="120000"/>
              </a:lnSpc>
              <a:spcBef>
                <a:spcPts val="900"/>
              </a:spcBef>
              <a:buFont typeface="Arial" panose="020B0604020202020204" pitchFamily="34" charset="0"/>
              <a:buChar char="•"/>
            </a:pPr>
            <a:r>
              <a:rPr lang="en-US" sz="2800" b="0" dirty="0">
                <a:latin typeface="+mn-lt"/>
                <a:ea typeface="+mn-ea"/>
                <a:cs typeface="+mn-cs"/>
              </a:rPr>
              <a:t>Dad of 2 little princess </a:t>
            </a:r>
            <a:r>
              <a:rPr lang="en-US" sz="2800" b="0" dirty="0">
                <a:latin typeface="+mn-lt"/>
                <a:ea typeface="+mn-ea"/>
                <a:cs typeface="+mn-cs"/>
                <a:sym typeface="Wingdings" pitchFamily="2" charset="2"/>
              </a:rPr>
              <a:t> </a:t>
            </a:r>
            <a:endParaRPr lang="en-US" sz="2800" b="0" dirty="0">
              <a:latin typeface="+mn-lt"/>
              <a:ea typeface="+mn-ea"/>
              <a:cs typeface="+mn-cs"/>
            </a:endParaRPr>
          </a:p>
          <a:p>
            <a:pPr marL="457200" indent="-228600">
              <a:lnSpc>
                <a:spcPct val="120000"/>
              </a:lnSpc>
              <a:spcBef>
                <a:spcPts val="900"/>
              </a:spcBef>
              <a:buFont typeface="Arial" panose="020B0604020202020204" pitchFamily="34" charset="0"/>
              <a:buChar char="•"/>
            </a:pPr>
            <a:r>
              <a:rPr lang="en-US" sz="2800" b="0" dirty="0">
                <a:latin typeface="+mn-lt"/>
                <a:ea typeface="+mn-ea"/>
                <a:cs typeface="+mn-cs"/>
              </a:rPr>
              <a:t>Microsoft MVP (2016-2022)</a:t>
            </a:r>
          </a:p>
          <a:p>
            <a:pPr marL="457200" indent="-228600">
              <a:lnSpc>
                <a:spcPct val="120000"/>
              </a:lnSpc>
              <a:spcBef>
                <a:spcPts val="900"/>
              </a:spcBef>
              <a:buFont typeface="Arial" panose="020B0604020202020204" pitchFamily="34" charset="0"/>
              <a:buChar char="•"/>
            </a:pPr>
            <a:r>
              <a:rPr lang="en-US" sz="2800" b="0" dirty="0">
                <a:latin typeface="+mn-lt"/>
                <a:ea typeface="+mn-ea"/>
                <a:cs typeface="+mn-cs"/>
              </a:rPr>
              <a:t>Twitter - @</a:t>
            </a:r>
            <a:r>
              <a:rPr lang="en-US" sz="2800" b="0" dirty="0" err="1">
                <a:latin typeface="+mn-lt"/>
                <a:ea typeface="+mn-ea"/>
                <a:cs typeface="+mn-cs"/>
              </a:rPr>
              <a:t>svswaminathan</a:t>
            </a:r>
            <a:endParaRPr lang="en-US" sz="2800" b="0" dirty="0">
              <a:latin typeface="+mn-lt"/>
              <a:ea typeface="+mn-ea"/>
              <a:cs typeface="+mn-cs"/>
            </a:endParaRPr>
          </a:p>
          <a:p>
            <a:pPr marL="457200" indent="-228600">
              <a:lnSpc>
                <a:spcPct val="120000"/>
              </a:lnSpc>
              <a:spcBef>
                <a:spcPts val="900"/>
              </a:spcBef>
              <a:buFont typeface="Arial" panose="020B0604020202020204" pitchFamily="34" charset="0"/>
              <a:buChar char="•"/>
            </a:pPr>
            <a:r>
              <a:rPr lang="en-US" sz="2800" b="0" dirty="0" err="1">
                <a:latin typeface="+mn-lt"/>
                <a:ea typeface="+mn-ea"/>
                <a:cs typeface="+mn-cs"/>
              </a:rPr>
              <a:t>GiHub</a:t>
            </a:r>
            <a:r>
              <a:rPr lang="en-US" sz="2800" b="0" dirty="0">
                <a:latin typeface="+mn-lt"/>
                <a:ea typeface="+mn-ea"/>
                <a:cs typeface="+mn-cs"/>
              </a:rPr>
              <a:t> - @</a:t>
            </a:r>
            <a:r>
              <a:rPr lang="en-US" sz="2800" b="0" dirty="0" err="1">
                <a:latin typeface="+mn-lt"/>
                <a:ea typeface="+mn-ea"/>
                <a:cs typeface="+mn-cs"/>
              </a:rPr>
              <a:t>swaminathanvetri</a:t>
            </a:r>
            <a:endParaRPr lang="en-US" sz="2800" b="0" dirty="0">
              <a:latin typeface="+mn-lt"/>
              <a:ea typeface="+mn-ea"/>
              <a:cs typeface="+mn-cs"/>
            </a:endParaRPr>
          </a:p>
          <a:p>
            <a:pPr marL="457200" indent="-228600">
              <a:lnSpc>
                <a:spcPct val="120000"/>
              </a:lnSpc>
              <a:spcBef>
                <a:spcPts val="900"/>
              </a:spcBef>
              <a:buFont typeface="Arial" panose="020B0604020202020204" pitchFamily="34" charset="0"/>
              <a:buChar char="•"/>
            </a:pPr>
            <a:r>
              <a:rPr lang="en-US" sz="2800" b="0" dirty="0">
                <a:latin typeface="+mn-lt"/>
                <a:ea typeface="+mn-ea"/>
                <a:cs typeface="+mn-cs"/>
              </a:rPr>
              <a:t>LinkedIn – </a:t>
            </a:r>
            <a:r>
              <a:rPr lang="en-US" sz="2800" b="0" dirty="0" err="1">
                <a:latin typeface="+mn-lt"/>
                <a:ea typeface="+mn-ea"/>
                <a:cs typeface="+mn-cs"/>
              </a:rPr>
              <a:t>SwaminathanVetri</a:t>
            </a:r>
            <a:endParaRPr lang="en-US" sz="2800" b="0" dirty="0">
              <a:latin typeface="+mn-lt"/>
              <a:ea typeface="+mn-ea"/>
              <a:cs typeface="+mn-cs"/>
            </a:endParaRPr>
          </a:p>
          <a:p>
            <a:pPr marL="457200" indent="-228600">
              <a:lnSpc>
                <a:spcPct val="120000"/>
              </a:lnSpc>
              <a:spcBef>
                <a:spcPts val="900"/>
              </a:spcBef>
              <a:buFont typeface="Arial" panose="020B0604020202020204" pitchFamily="34" charset="0"/>
              <a:buChar char="•"/>
            </a:pPr>
            <a:r>
              <a:rPr lang="en-US" sz="2800" b="0" dirty="0">
                <a:latin typeface="+mn-lt"/>
                <a:ea typeface="+mn-ea"/>
                <a:cs typeface="+mn-cs"/>
              </a:rPr>
              <a:t>Blogging, Public Speaking, Community engagements, Photography, Dancing, Table tennis</a:t>
            </a:r>
          </a:p>
          <a:p>
            <a:pPr marL="914400" lvl="1" indent="-228600">
              <a:lnSpc>
                <a:spcPct val="90000"/>
              </a:lnSpc>
              <a:spcBef>
                <a:spcPts val="900"/>
              </a:spcBef>
              <a:buFont typeface="Arial" panose="020B0604020202020204" pitchFamily="34" charset="0"/>
              <a:buChar char="•"/>
            </a:pPr>
            <a:endParaRPr lang="en-US" sz="2800" dirty="0"/>
          </a:p>
          <a:p>
            <a:pPr indent="-228600">
              <a:lnSpc>
                <a:spcPct val="90000"/>
              </a:lnSpc>
              <a:spcBef>
                <a:spcPts val="900"/>
              </a:spcBef>
              <a:buFont typeface="Arial" panose="020B0604020202020204" pitchFamily="34" charset="0"/>
              <a:buChar char="•"/>
            </a:pPr>
            <a:endParaRPr lang="en-US" sz="600" b="0" dirty="0">
              <a:latin typeface="+mn-lt"/>
              <a:ea typeface="+mn-ea"/>
              <a:cs typeface="+mn-cs"/>
            </a:endParaRPr>
          </a:p>
        </p:txBody>
      </p:sp>
      <p:pic>
        <p:nvPicPr>
          <p:cNvPr id="33" name="Picture 32" descr="A person standing with his arms crossed&#10;&#10;Description automatically generated">
            <a:extLst>
              <a:ext uri="{FF2B5EF4-FFF2-40B4-BE49-F238E27FC236}">
                <a16:creationId xmlns:a16="http://schemas.microsoft.com/office/drawing/2014/main" id="{87AF7A5C-70F7-27FE-B8AA-338CB18FD80B}"/>
              </a:ext>
            </a:extLst>
          </p:cNvPr>
          <p:cNvPicPr>
            <a:picLocks noChangeAspect="1"/>
          </p:cNvPicPr>
          <p:nvPr/>
        </p:nvPicPr>
        <p:blipFill rotWithShape="1">
          <a:blip r:embed="rId3"/>
          <a:srcRect r="2" b="25750"/>
          <a:stretch/>
        </p:blipFill>
        <p:spPr>
          <a:xfrm>
            <a:off x="6096000" y="2"/>
            <a:ext cx="6096000" cy="6035135"/>
          </a:xfrm>
          <a:prstGeom prst="rect">
            <a:avLst/>
          </a:prstGeom>
        </p:spPr>
      </p:pic>
    </p:spTree>
    <p:extLst>
      <p:ext uri="{BB962C8B-B14F-4D97-AF65-F5344CB8AC3E}">
        <p14:creationId xmlns:p14="http://schemas.microsoft.com/office/powerpoint/2010/main" val="25430583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ounded Rectangle 64" descr="AI safety and security encompass the Copilot stack">
            <a:extLst>
              <a:ext uri="{FF2B5EF4-FFF2-40B4-BE49-F238E27FC236}">
                <a16:creationId xmlns:a16="http://schemas.microsoft.com/office/drawing/2014/main" id="{9B69BAB8-B92B-3104-D8DD-B06E7B9FC4F4}"/>
              </a:ext>
            </a:extLst>
          </p:cNvPr>
          <p:cNvSpPr/>
          <p:nvPr/>
        </p:nvSpPr>
        <p:spPr bwMode="auto">
          <a:xfrm>
            <a:off x="4841117" y="1218336"/>
            <a:ext cx="5669280" cy="4480560"/>
          </a:xfrm>
          <a:prstGeom prst="roundRect">
            <a:avLst>
              <a:gd name="adj" fmla="val 2222"/>
            </a:avLst>
          </a:prstGeom>
          <a:noFill/>
          <a:ln w="19050" cap="rnd">
            <a:gradFill flip="none" rotWithShape="1">
              <a:gsLst>
                <a:gs pos="52000">
                  <a:srgbClr val="8DC8E8"/>
                </a:gs>
                <a:gs pos="100000">
                  <a:srgbClr val="D59ED7"/>
                </a:gs>
              </a:gsLst>
              <a:lin ang="3000000" scaled="0"/>
              <a:tileRect/>
            </a:gradFill>
            <a:headEnd type="none" w="med" len="med"/>
            <a:tailEnd type="none" w="med" len="med"/>
          </a:ln>
          <a:effectLst>
            <a:outerShdw blurRad="63500" dist="127000" dir="2700000" algn="tl" rotWithShape="0">
              <a:srgbClr val="000000">
                <a:alpha val="50000"/>
              </a:srgb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42634" rIns="0" bIns="0" numCol="1" spcCol="0" rtlCol="0" fromWordArt="0" anchor="ctr" anchorCtr="0" forceAA="0" compatLnSpc="1">
            <a:prstTxWarp prst="textNoShape">
              <a:avLst/>
            </a:prstTxWarp>
            <a:noAutofit/>
          </a:bodyPr>
          <a:lstStyle/>
          <a:p>
            <a:pPr algn="ctr" defTabSz="811670">
              <a:spcBef>
                <a:spcPts val="174"/>
              </a:spcBef>
            </a:pPr>
            <a:endParaRPr lang="en-US" sz="2400">
              <a:gradFill>
                <a:gsLst>
                  <a:gs pos="41958">
                    <a:srgbClr val="FFFFFF"/>
                  </a:gs>
                  <a:gs pos="63000">
                    <a:srgbClr val="FFFFFF"/>
                  </a:gs>
                </a:gsLst>
                <a:lin ang="0" scaled="0"/>
              </a:gradFill>
              <a:latin typeface="Segoe UI Variable Display Semib" pitchFamily="2" charset="0"/>
            </a:endParaRPr>
          </a:p>
        </p:txBody>
      </p:sp>
      <p:sp>
        <p:nvSpPr>
          <p:cNvPr id="30" name="Rectangle 29">
            <a:extLst>
              <a:ext uri="{FF2B5EF4-FFF2-40B4-BE49-F238E27FC236}">
                <a16:creationId xmlns:a16="http://schemas.microsoft.com/office/drawing/2014/main" id="{6DB32856-CE3D-8965-1985-116A6F292F71}"/>
              </a:ext>
              <a:ext uri="{C183D7F6-B498-43B3-948B-1728B52AA6E4}">
                <adec:decorative xmlns:adec="http://schemas.microsoft.com/office/drawing/2017/decorative" val="1"/>
              </a:ext>
            </a:extLst>
          </p:cNvPr>
          <p:cNvSpPr/>
          <p:nvPr/>
        </p:nvSpPr>
        <p:spPr bwMode="auto">
          <a:xfrm>
            <a:off x="6652295" y="1082411"/>
            <a:ext cx="2046924" cy="443303"/>
          </a:xfrm>
          <a:prstGeom prst="rect">
            <a:avLst/>
          </a:prstGeom>
          <a:solidFill>
            <a:srgbClr val="091F2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sp>
        <p:nvSpPr>
          <p:cNvPr id="27" name="Rounded Rectangle 62">
            <a:extLst>
              <a:ext uri="{FF2B5EF4-FFF2-40B4-BE49-F238E27FC236}">
                <a16:creationId xmlns:a16="http://schemas.microsoft.com/office/drawing/2014/main" id="{0AE1D13A-9A55-55B7-844E-4D7DA70AF416}"/>
              </a:ext>
            </a:extLst>
          </p:cNvPr>
          <p:cNvSpPr/>
          <p:nvPr/>
        </p:nvSpPr>
        <p:spPr bwMode="auto">
          <a:xfrm>
            <a:off x="6652295" y="1022814"/>
            <a:ext cx="2046924" cy="365760"/>
          </a:xfrm>
          <a:prstGeom prst="roundRect">
            <a:avLst>
              <a:gd name="adj" fmla="val 50000"/>
            </a:avLst>
          </a:prstGeom>
          <a:gradFill>
            <a:gsLst>
              <a:gs pos="10000">
                <a:srgbClr val="D59ED7"/>
              </a:gs>
              <a:gs pos="40000">
                <a:srgbClr val="8DC8E8"/>
              </a:gs>
            </a:gsLst>
            <a:path path="circle">
              <a:fillToRect l="100000" t="100000"/>
            </a:path>
          </a:gradFill>
          <a:ln w="44450" cap="rnd">
            <a:noFill/>
            <a:headEnd type="none" w="lg" len="med"/>
            <a:tailEnd type="none" w="lg" len="med"/>
          </a:ln>
          <a:effectLst>
            <a:outerShdw blurRad="63500" dist="127000" dir="2700000" algn="tl" rotWithShape="0">
              <a:srgbClr val="000000">
                <a:alpha val="50000"/>
              </a:srgbClr>
            </a:outerShdw>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19896" numCol="1" spcCol="0" rtlCol="0" fromWordArt="0" anchor="ctr" anchorCtr="0" forceAA="0" compatLnSpc="1">
            <a:prstTxWarp prst="textNoShape">
              <a:avLst/>
            </a:prstTxWarp>
            <a:noAutofit/>
          </a:bodyPr>
          <a:lstStyle/>
          <a:p>
            <a:pPr algn="ctr" defTabSz="491019" fontAlgn="base">
              <a:spcBef>
                <a:spcPct val="0"/>
              </a:spcBef>
              <a:spcAft>
                <a:spcPct val="0"/>
              </a:spcAft>
            </a:pPr>
            <a:r>
              <a:rPr lang="en-US" sz="1400">
                <a:gradFill>
                  <a:gsLst>
                    <a:gs pos="14504">
                      <a:srgbClr val="000000"/>
                    </a:gs>
                    <a:gs pos="35115">
                      <a:srgbClr val="000000"/>
                    </a:gs>
                  </a:gsLst>
                  <a:path path="circle">
                    <a:fillToRect l="100000" t="100000"/>
                  </a:path>
                </a:gradFill>
                <a:latin typeface="Segoe UI Variable Text Semibold" pitchFamily="2" charset="0"/>
                <a:ea typeface="Open Sans" panose="020B0606030504020204" pitchFamily="34" charset="0"/>
                <a:cs typeface="Open Sans" panose="020B0606030504020204" pitchFamily="34" charset="0"/>
              </a:rPr>
              <a:t>AI safety and security</a:t>
            </a:r>
          </a:p>
        </p:txBody>
      </p:sp>
      <p:cxnSp>
        <p:nvCxnSpPr>
          <p:cNvPr id="41" name="!!Straight Arrow Connector 40" descr="Microsoft Cloud is the foundation of the Copilot stack.&#10;&#10;Bidirectional arrow along the bottom of the Copilot stack diagram with &quot;Microsoft Cloud&quot; in the middle of the arrow.">
            <a:extLst>
              <a:ext uri="{FF2B5EF4-FFF2-40B4-BE49-F238E27FC236}">
                <a16:creationId xmlns:a16="http://schemas.microsoft.com/office/drawing/2014/main" id="{21A1EEFE-89CA-BA99-C74A-C2959C8CC23B}"/>
              </a:ext>
            </a:extLst>
          </p:cNvPr>
          <p:cNvCxnSpPr>
            <a:cxnSpLocks/>
          </p:cNvCxnSpPr>
          <p:nvPr/>
        </p:nvCxnSpPr>
        <p:spPr>
          <a:xfrm>
            <a:off x="5298317" y="5300317"/>
            <a:ext cx="4754880" cy="0"/>
          </a:xfrm>
          <a:prstGeom prst="straightConnector1">
            <a:avLst/>
          </a:prstGeom>
          <a:noFill/>
          <a:ln w="19050" cap="rnd">
            <a:gradFill flip="none" rotWithShape="1">
              <a:gsLst>
                <a:gs pos="63000">
                  <a:srgbClr val="8DC8E8"/>
                </a:gs>
                <a:gs pos="100000">
                  <a:srgbClr val="D59ED7"/>
                </a:gs>
              </a:gsLst>
              <a:lin ang="0" scaled="1"/>
              <a:tileRect/>
            </a:gradFill>
            <a:prstDash val="solid"/>
            <a:round/>
            <a:headEnd type="arrow" w="lg" len="sm"/>
            <a:tailEnd type="arrow" w="lg" len="sm"/>
          </a:ln>
          <a:effectLst/>
        </p:spPr>
      </p:cxnSp>
      <p:sp>
        <p:nvSpPr>
          <p:cNvPr id="26" name="Rectangle 25">
            <a:extLst>
              <a:ext uri="{FF2B5EF4-FFF2-40B4-BE49-F238E27FC236}">
                <a16:creationId xmlns:a16="http://schemas.microsoft.com/office/drawing/2014/main" id="{FD3E351B-E85A-0B2A-FAC4-E9D713626325}"/>
              </a:ext>
              <a:ext uri="{C183D7F6-B498-43B3-948B-1728B52AA6E4}">
                <adec:decorative xmlns:adec="http://schemas.microsoft.com/office/drawing/2017/decorative" val="1"/>
              </a:ext>
            </a:extLst>
          </p:cNvPr>
          <p:cNvSpPr/>
          <p:nvPr/>
        </p:nvSpPr>
        <p:spPr bwMode="auto">
          <a:xfrm>
            <a:off x="7053461" y="5156575"/>
            <a:ext cx="1234436" cy="424135"/>
          </a:xfrm>
          <a:prstGeom prst="rect">
            <a:avLst/>
          </a:prstGeom>
          <a:solidFill>
            <a:srgbClr val="091F2C"/>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sp>
        <p:nvSpPr>
          <p:cNvPr id="40" name="!!azure">
            <a:extLst>
              <a:ext uri="{FF2B5EF4-FFF2-40B4-BE49-F238E27FC236}">
                <a16:creationId xmlns:a16="http://schemas.microsoft.com/office/drawing/2014/main" id="{BA4DF5B6-97B1-249A-CBE0-5E8FD6D90E0F}"/>
              </a:ext>
            </a:extLst>
          </p:cNvPr>
          <p:cNvSpPr txBox="1"/>
          <p:nvPr/>
        </p:nvSpPr>
        <p:spPr>
          <a:xfrm>
            <a:off x="7058541" y="5184554"/>
            <a:ext cx="1234436" cy="184666"/>
          </a:xfrm>
          <a:prstGeom prst="rect">
            <a:avLst/>
          </a:prstGeom>
          <a:solidFill>
            <a:schemeClr val="bg1"/>
          </a:solidFill>
          <a:ln>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spAutoFit/>
          </a:bodyPr>
          <a:lstStyle>
            <a:defPPr>
              <a:defRPr lang="en-US"/>
            </a:defPPr>
            <a:lvl1pPr algn="ctr" defTabSz="2256338" fontAlgn="base">
              <a:spcBef>
                <a:spcPct val="0"/>
              </a:spcBef>
              <a:spcAft>
                <a:spcPct val="0"/>
              </a:spcAft>
              <a:defRPr sz="4400">
                <a:gradFill>
                  <a:gsLst>
                    <a:gs pos="74138">
                      <a:srgbClr val="FFFFFF"/>
                    </a:gs>
                    <a:gs pos="55000">
                      <a:srgbClr val="FFFFFF"/>
                    </a:gs>
                  </a:gsLst>
                  <a:path path="circle">
                    <a:fillToRect l="100000" t="100000"/>
                  </a:path>
                </a:gradFill>
                <a:latin typeface="Segoe UI Variable Small Semibol" pitchFamily="2" charset="0"/>
                <a:cs typeface="Segoe UI" pitchFamily="34" charset="0"/>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defTabSz="491019">
              <a:defRPr/>
            </a:pPr>
            <a:r>
              <a:rPr lang="en-US" sz="1200">
                <a:gradFill>
                  <a:gsLst>
                    <a:gs pos="24427">
                      <a:schemeClr val="tx1"/>
                    </a:gs>
                    <a:gs pos="61000">
                      <a:schemeClr val="tx1"/>
                    </a:gs>
                  </a:gsLst>
                  <a:path path="circle">
                    <a:fillToRect l="100000" t="100000"/>
                  </a:path>
                </a:gradFill>
              </a:rPr>
              <a:t>Microsoft Cloud</a:t>
            </a:r>
          </a:p>
        </p:txBody>
      </p:sp>
      <p:sp>
        <p:nvSpPr>
          <p:cNvPr id="46" name="Rectangle: Rounded Corners 45" descr="Bottom rows:&#10;- Your data&#10;- Foundation models &amp; AI toolchain&#10;- AI infrastructure">
            <a:extLst>
              <a:ext uri="{FF2B5EF4-FFF2-40B4-BE49-F238E27FC236}">
                <a16:creationId xmlns:a16="http://schemas.microsoft.com/office/drawing/2014/main" id="{BA8AA871-A2E1-9DC1-7C64-C9747547BE10}"/>
              </a:ext>
            </a:extLst>
          </p:cNvPr>
          <p:cNvSpPr/>
          <p:nvPr/>
        </p:nvSpPr>
        <p:spPr bwMode="auto">
          <a:xfrm>
            <a:off x="5252597" y="3913557"/>
            <a:ext cx="4846320" cy="1133856"/>
          </a:xfrm>
          <a:prstGeom prst="roundRect">
            <a:avLst>
              <a:gd name="adj" fmla="val 7989"/>
            </a:avLst>
          </a:prstGeom>
          <a:solidFill>
            <a:srgbClr val="2E404B"/>
          </a:solidFill>
          <a:ln>
            <a:noFill/>
            <a:headEnd type="none" w="med" len="med"/>
            <a:tailEnd type="none" w="med" len="med"/>
          </a:ln>
          <a:effectLst>
            <a:outerShdw blurRad="63500" dist="127000" dir="2700000" algn="tl" rotWithShape="0">
              <a:prstClr val="black">
                <a:alpha val="5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sp>
        <p:nvSpPr>
          <p:cNvPr id="10" name="Rectangle: Rounded Corners 36">
            <a:extLst>
              <a:ext uri="{FF2B5EF4-FFF2-40B4-BE49-F238E27FC236}">
                <a16:creationId xmlns:a16="http://schemas.microsoft.com/office/drawing/2014/main" id="{624F9783-3A03-CE1C-B4D7-3E372B5CE87A}"/>
              </a:ext>
            </a:extLst>
          </p:cNvPr>
          <p:cNvSpPr/>
          <p:nvPr/>
        </p:nvSpPr>
        <p:spPr>
          <a:xfrm>
            <a:off x="5618357" y="3913557"/>
            <a:ext cx="4114800" cy="384048"/>
          </a:xfrm>
          <a:prstGeom prst="rect">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491019" fontAlgn="base">
              <a:spcBef>
                <a:spcPct val="0"/>
              </a:spcBef>
              <a:spcAft>
                <a:spcPct val="0"/>
              </a:spcAft>
            </a:pPr>
            <a:r>
              <a:rPr lang="en-US" sz="1200">
                <a:gradFill>
                  <a:gsLst>
                    <a:gs pos="24427">
                      <a:schemeClr val="tx1"/>
                    </a:gs>
                    <a:gs pos="61000">
                      <a:schemeClr val="tx1"/>
                    </a:gs>
                  </a:gsLst>
                  <a:path path="circle">
                    <a:fillToRect l="100000" t="100000"/>
                  </a:path>
                </a:gradFill>
                <a:latin typeface="Segoe UI Variable Small Semibol" pitchFamily="2" charset="0"/>
                <a:cs typeface="Segoe UI" pitchFamily="34" charset="0"/>
              </a:rPr>
              <a:t>Your data</a:t>
            </a:r>
            <a:endParaRPr lang="en-GB" sz="1200">
              <a:gradFill>
                <a:gsLst>
                  <a:gs pos="24427">
                    <a:schemeClr val="tx1"/>
                  </a:gs>
                  <a:gs pos="61000">
                    <a:schemeClr val="tx1"/>
                  </a:gs>
                </a:gsLst>
                <a:path path="circle">
                  <a:fillToRect l="100000" t="100000"/>
                </a:path>
              </a:gradFill>
              <a:latin typeface="Segoe UI Variable Small Semibol" pitchFamily="2" charset="0"/>
              <a:cs typeface="Segoe UI" pitchFamily="34" charset="0"/>
            </a:endParaRPr>
          </a:p>
        </p:txBody>
      </p:sp>
      <p:sp>
        <p:nvSpPr>
          <p:cNvPr id="21" name="Rectangle: Rounded Corners 36">
            <a:extLst>
              <a:ext uri="{FF2B5EF4-FFF2-40B4-BE49-F238E27FC236}">
                <a16:creationId xmlns:a16="http://schemas.microsoft.com/office/drawing/2014/main" id="{989A552A-7A41-915A-5E19-BF0BBFA36516}"/>
              </a:ext>
            </a:extLst>
          </p:cNvPr>
          <p:cNvSpPr/>
          <p:nvPr/>
        </p:nvSpPr>
        <p:spPr>
          <a:xfrm>
            <a:off x="5618357" y="4297605"/>
            <a:ext cx="4114800" cy="365760"/>
          </a:xfrm>
          <a:prstGeom prst="rect">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491019" fontAlgn="base">
              <a:spcBef>
                <a:spcPct val="0"/>
              </a:spcBef>
              <a:spcAft>
                <a:spcPct val="0"/>
              </a:spcAft>
            </a:pPr>
            <a:r>
              <a:rPr lang="en-GB" sz="1200">
                <a:gradFill>
                  <a:gsLst>
                    <a:gs pos="24427">
                      <a:schemeClr val="tx1"/>
                    </a:gs>
                    <a:gs pos="61000">
                      <a:schemeClr val="tx1"/>
                    </a:gs>
                  </a:gsLst>
                  <a:path path="circle">
                    <a:fillToRect l="100000" t="100000"/>
                  </a:path>
                </a:gradFill>
                <a:latin typeface="Segoe UI Variable Small Semibol" pitchFamily="2" charset="0"/>
                <a:cs typeface="Segoe UI" pitchFamily="34" charset="0"/>
              </a:rPr>
              <a:t>Foundation models &amp; AI toolchain</a:t>
            </a:r>
          </a:p>
        </p:txBody>
      </p:sp>
      <p:sp>
        <p:nvSpPr>
          <p:cNvPr id="6" name="Rectangle: Rounded Corners 36">
            <a:extLst>
              <a:ext uri="{FF2B5EF4-FFF2-40B4-BE49-F238E27FC236}">
                <a16:creationId xmlns:a16="http://schemas.microsoft.com/office/drawing/2014/main" id="{521F51D9-E70C-84DB-92C9-54A821B27CE3}"/>
              </a:ext>
            </a:extLst>
          </p:cNvPr>
          <p:cNvSpPr/>
          <p:nvPr/>
        </p:nvSpPr>
        <p:spPr>
          <a:xfrm>
            <a:off x="5252597" y="4663365"/>
            <a:ext cx="4846320" cy="384048"/>
          </a:xfrm>
          <a:prstGeom prst="roundRect">
            <a:avLst>
              <a:gd name="adj" fmla="val 25967"/>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8288" numCol="1" spcCol="0" rtlCol="0" fromWordArt="0" anchor="ctr" anchorCtr="0" forceAA="0" compatLnSpc="1">
            <a:prstTxWarp prst="textNoShape">
              <a:avLst/>
            </a:prstTxWarp>
            <a:noAutofit/>
          </a:bodyPr>
          <a:lstStyle/>
          <a:p>
            <a:pPr algn="ctr" defTabSz="491019" fontAlgn="base">
              <a:spcBef>
                <a:spcPct val="0"/>
              </a:spcBef>
              <a:spcAft>
                <a:spcPct val="0"/>
              </a:spcAft>
            </a:pPr>
            <a:r>
              <a:rPr lang="en-GB" sz="1200">
                <a:gradFill>
                  <a:gsLst>
                    <a:gs pos="24427">
                      <a:schemeClr val="tx1"/>
                    </a:gs>
                    <a:gs pos="61000">
                      <a:schemeClr val="tx1"/>
                    </a:gs>
                  </a:gsLst>
                  <a:path path="circle">
                    <a:fillToRect l="100000" t="100000"/>
                  </a:path>
                </a:gradFill>
                <a:latin typeface="Segoe UI Variable Small Semibol" pitchFamily="2" charset="0"/>
                <a:cs typeface="Segoe UI" pitchFamily="34" charset="0"/>
              </a:rPr>
              <a:t>AI infrastructure</a:t>
            </a:r>
          </a:p>
        </p:txBody>
      </p:sp>
      <p:grpSp>
        <p:nvGrpSpPr>
          <p:cNvPr id="24" name="Group 23">
            <a:extLst>
              <a:ext uri="{FF2B5EF4-FFF2-40B4-BE49-F238E27FC236}">
                <a16:creationId xmlns:a16="http://schemas.microsoft.com/office/drawing/2014/main" id="{7FA575A9-3BAB-B0BF-C3C3-F5A00138B725}"/>
              </a:ext>
              <a:ext uri="{C183D7F6-B498-43B3-948B-1728B52AA6E4}">
                <adec:decorative xmlns:adec="http://schemas.microsoft.com/office/drawing/2017/decorative" val="1"/>
              </a:ext>
            </a:extLst>
          </p:cNvPr>
          <p:cNvGrpSpPr/>
          <p:nvPr/>
        </p:nvGrpSpPr>
        <p:grpSpPr>
          <a:xfrm>
            <a:off x="5252597" y="4297605"/>
            <a:ext cx="4846320" cy="365760"/>
            <a:chOff x="3672840" y="4845873"/>
            <a:chExt cx="4846320" cy="365760"/>
          </a:xfrm>
        </p:grpSpPr>
        <p:cxnSp>
          <p:nvCxnSpPr>
            <p:cNvPr id="28" name="Straight Connector 27">
              <a:extLst>
                <a:ext uri="{FF2B5EF4-FFF2-40B4-BE49-F238E27FC236}">
                  <a16:creationId xmlns:a16="http://schemas.microsoft.com/office/drawing/2014/main" id="{EF667C45-DE74-367C-CBF2-74B9944C7BB4}"/>
                </a:ext>
                <a:ext uri="{C183D7F6-B498-43B3-948B-1728B52AA6E4}">
                  <adec:decorative xmlns:adec="http://schemas.microsoft.com/office/drawing/2017/decorative" val="1"/>
                </a:ext>
              </a:extLst>
            </p:cNvPr>
            <p:cNvCxnSpPr>
              <a:cxnSpLocks/>
            </p:cNvCxnSpPr>
            <p:nvPr/>
          </p:nvCxnSpPr>
          <p:spPr>
            <a:xfrm>
              <a:off x="3672840" y="4845873"/>
              <a:ext cx="4846320" cy="0"/>
            </a:xfrm>
            <a:prstGeom prst="line">
              <a:avLst/>
            </a:prstGeom>
            <a:ln w="12700" cap="flat">
              <a:solidFill>
                <a:srgbClr val="091F2C"/>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AB475553-1E94-D8EC-4CF5-8FC908732638}"/>
                </a:ext>
                <a:ext uri="{C183D7F6-B498-43B3-948B-1728B52AA6E4}">
                  <adec:decorative xmlns:adec="http://schemas.microsoft.com/office/drawing/2017/decorative" val="1"/>
                </a:ext>
              </a:extLst>
            </p:cNvPr>
            <p:cNvCxnSpPr>
              <a:cxnSpLocks/>
            </p:cNvCxnSpPr>
            <p:nvPr/>
          </p:nvCxnSpPr>
          <p:spPr>
            <a:xfrm>
              <a:off x="3672840" y="5211633"/>
              <a:ext cx="4846320" cy="0"/>
            </a:xfrm>
            <a:prstGeom prst="line">
              <a:avLst/>
            </a:prstGeom>
            <a:ln w="12700" cap="flat">
              <a:solidFill>
                <a:srgbClr val="091F2C"/>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grpSp>
        <p:nvGrpSpPr>
          <p:cNvPr id="14" name="!!Group 13" descr="Bidirectional arrows connect the bottom layer to the middle layer: &quot;AI orchestration&quot;">
            <a:extLst>
              <a:ext uri="{FF2B5EF4-FFF2-40B4-BE49-F238E27FC236}">
                <a16:creationId xmlns:a16="http://schemas.microsoft.com/office/drawing/2014/main" id="{987BD6F6-EE57-2268-8DB7-8171148B5F86}"/>
              </a:ext>
            </a:extLst>
          </p:cNvPr>
          <p:cNvGrpSpPr/>
          <p:nvPr/>
        </p:nvGrpSpPr>
        <p:grpSpPr>
          <a:xfrm>
            <a:off x="7594777" y="3640683"/>
            <a:ext cx="161960" cy="182880"/>
            <a:chOff x="24240907" y="14944739"/>
            <a:chExt cx="489402" cy="803207"/>
          </a:xfrm>
        </p:grpSpPr>
        <p:cxnSp>
          <p:nvCxnSpPr>
            <p:cNvPr id="3" name="Straight Arrow Connector 2">
              <a:extLst>
                <a:ext uri="{FF2B5EF4-FFF2-40B4-BE49-F238E27FC236}">
                  <a16:creationId xmlns:a16="http://schemas.microsoft.com/office/drawing/2014/main" id="{145FD2E8-0E0C-119E-5888-CB1E17B99BC9}"/>
                </a:ext>
                <a:ext uri="{C183D7F6-B498-43B3-948B-1728B52AA6E4}">
                  <adec:decorative xmlns:adec="http://schemas.microsoft.com/office/drawing/2017/decorative" val="1"/>
                </a:ext>
              </a:extLst>
            </p:cNvPr>
            <p:cNvCxnSpPr>
              <a:cxnSpLocks/>
            </p:cNvCxnSpPr>
            <p:nvPr/>
          </p:nvCxnSpPr>
          <p:spPr>
            <a:xfrm flipV="1">
              <a:off x="24240907" y="14944739"/>
              <a:ext cx="0" cy="548641"/>
            </a:xfrm>
            <a:prstGeom prst="straightConnector1">
              <a:avLst/>
            </a:prstGeom>
            <a:solidFill>
              <a:srgbClr val="3A4953"/>
            </a:solidFill>
            <a:ln w="19050" cap="rnd">
              <a:gradFill flip="none" rotWithShape="1">
                <a:gsLst>
                  <a:gs pos="15000">
                    <a:srgbClr val="D59ED7"/>
                  </a:gs>
                  <a:gs pos="57000">
                    <a:srgbClr val="8DC8E8"/>
                  </a:gs>
                </a:gsLst>
                <a:lin ang="8100000" scaled="1"/>
                <a:tileRect/>
              </a:gradFill>
              <a:headEnd type="none" w="lg" len="sm"/>
              <a:tailEnd type="arrow" w="lg" len="sm"/>
            </a:ln>
          </p:spPr>
          <p:style>
            <a:lnRef idx="1">
              <a:schemeClr val="accent1"/>
            </a:lnRef>
            <a:fillRef idx="0">
              <a:schemeClr val="accent1"/>
            </a:fillRef>
            <a:effectRef idx="0">
              <a:schemeClr val="accent1"/>
            </a:effectRef>
            <a:fontRef idx="minor">
              <a:schemeClr val="tx1"/>
            </a:fontRef>
          </p:style>
        </p:cxnSp>
        <p:cxnSp>
          <p:nvCxnSpPr>
            <p:cNvPr id="4" name="Straight Arrow Connector 3">
              <a:extLst>
                <a:ext uri="{FF2B5EF4-FFF2-40B4-BE49-F238E27FC236}">
                  <a16:creationId xmlns:a16="http://schemas.microsoft.com/office/drawing/2014/main" id="{39E38EDA-4FE6-276B-39BE-CAD85328EC0B}"/>
                </a:ext>
                <a:ext uri="{C183D7F6-B498-43B3-948B-1728B52AA6E4}">
                  <adec:decorative xmlns:adec="http://schemas.microsoft.com/office/drawing/2017/decorative" val="1"/>
                </a:ext>
              </a:extLst>
            </p:cNvPr>
            <p:cNvCxnSpPr>
              <a:cxnSpLocks/>
            </p:cNvCxnSpPr>
            <p:nvPr/>
          </p:nvCxnSpPr>
          <p:spPr>
            <a:xfrm>
              <a:off x="24730309" y="15199305"/>
              <a:ext cx="0" cy="548641"/>
            </a:xfrm>
            <a:prstGeom prst="straightConnector1">
              <a:avLst/>
            </a:prstGeom>
            <a:solidFill>
              <a:srgbClr val="3A4953"/>
            </a:solidFill>
            <a:ln w="19050" cap="rnd">
              <a:gradFill flip="none" rotWithShape="1">
                <a:gsLst>
                  <a:gs pos="15000">
                    <a:srgbClr val="D59ED7"/>
                  </a:gs>
                  <a:gs pos="57000">
                    <a:srgbClr val="8DC8E8"/>
                  </a:gs>
                </a:gsLst>
                <a:lin ang="8100000" scaled="1"/>
                <a:tileRect/>
              </a:gradFill>
              <a:headEnd type="none" w="lg" len="sm"/>
              <a:tailEnd type="arrow" w="lg" len="sm"/>
            </a:ln>
          </p:spPr>
          <p:style>
            <a:lnRef idx="1">
              <a:schemeClr val="accent1"/>
            </a:lnRef>
            <a:fillRef idx="0">
              <a:schemeClr val="accent1"/>
            </a:fillRef>
            <a:effectRef idx="0">
              <a:schemeClr val="accent1"/>
            </a:effectRef>
            <a:fontRef idx="minor">
              <a:schemeClr val="tx1"/>
            </a:fontRef>
          </p:style>
        </p:cxnSp>
      </p:grpSp>
      <p:sp>
        <p:nvSpPr>
          <p:cNvPr id="13" name="Rounded Rectangle 62">
            <a:extLst>
              <a:ext uri="{FF2B5EF4-FFF2-40B4-BE49-F238E27FC236}">
                <a16:creationId xmlns:a16="http://schemas.microsoft.com/office/drawing/2014/main" id="{89D40667-A533-9970-7942-C5F731D3FFD8}"/>
              </a:ext>
            </a:extLst>
          </p:cNvPr>
          <p:cNvSpPr/>
          <p:nvPr/>
        </p:nvSpPr>
        <p:spPr bwMode="auto">
          <a:xfrm>
            <a:off x="5161157" y="3139209"/>
            <a:ext cx="5029200" cy="411480"/>
          </a:xfrm>
          <a:prstGeom prst="roundRect">
            <a:avLst>
              <a:gd name="adj" fmla="val 50000"/>
            </a:avLst>
          </a:prstGeom>
          <a:gradFill>
            <a:gsLst>
              <a:gs pos="10000">
                <a:srgbClr val="D59ED7"/>
              </a:gs>
              <a:gs pos="40000">
                <a:srgbClr val="8DC8E8"/>
              </a:gs>
            </a:gsLst>
            <a:path path="circle">
              <a:fillToRect l="100000" t="100000"/>
            </a:path>
          </a:gradFill>
          <a:ln w="44450" cap="rnd">
            <a:noFill/>
            <a:headEnd type="none" w="lg" len="med"/>
            <a:tailEnd type="none" w="lg" len="med"/>
          </a:ln>
          <a:effectLst>
            <a:outerShdw blurRad="63500" dist="127000" dir="2700000" algn="tl" rotWithShape="0">
              <a:srgbClr val="000000">
                <a:alpha val="50000"/>
              </a:srgbClr>
            </a:outerShdw>
          </a:effectLst>
        </p:spPr>
        <p:style>
          <a:lnRef idx="1">
            <a:schemeClr val="accent1"/>
          </a:lnRef>
          <a:fillRef idx="0">
            <a:schemeClr val="accent1"/>
          </a:fillRef>
          <a:effectRef idx="0">
            <a:schemeClr val="accent1"/>
          </a:effectRef>
          <a:fontRef idx="minor">
            <a:schemeClr val="tx1"/>
          </a:fontRef>
        </p:style>
        <p:txBody>
          <a:bodyPr rot="0" spcFirstLastPara="0" vertOverflow="overflow" horzOverflow="overflow" vert="horz" wrap="square" lIns="0" tIns="0" rIns="0" bIns="19896" numCol="1" spcCol="0" rtlCol="0" fromWordArt="0" anchor="ctr" anchorCtr="0" forceAA="0" compatLnSpc="1">
            <a:prstTxWarp prst="textNoShape">
              <a:avLst/>
            </a:prstTxWarp>
            <a:noAutofit/>
          </a:bodyPr>
          <a:lstStyle/>
          <a:p>
            <a:pPr algn="ctr" defTabSz="491019" fontAlgn="base">
              <a:spcBef>
                <a:spcPct val="0"/>
              </a:spcBef>
              <a:spcAft>
                <a:spcPct val="0"/>
              </a:spcAft>
            </a:pPr>
            <a:r>
              <a:rPr lang="en-US" sz="1400" dirty="0">
                <a:gradFill>
                  <a:gsLst>
                    <a:gs pos="14504">
                      <a:srgbClr val="000000"/>
                    </a:gs>
                    <a:gs pos="35115">
                      <a:srgbClr val="000000"/>
                    </a:gs>
                  </a:gsLst>
                  <a:path path="circle">
                    <a:fillToRect l="100000" t="100000"/>
                  </a:path>
                </a:gradFill>
                <a:latin typeface="Segoe UI Variable Text Semibold" pitchFamily="2" charset="0"/>
                <a:ea typeface="Open Sans" panose="020B0606030504020204" pitchFamily="34" charset="0"/>
                <a:cs typeface="Open Sans" panose="020B0606030504020204" pitchFamily="34" charset="0"/>
              </a:rPr>
              <a:t>AI orchestration</a:t>
            </a:r>
          </a:p>
        </p:txBody>
      </p:sp>
      <p:grpSp>
        <p:nvGrpSpPr>
          <p:cNvPr id="15" name="!!Group 14" descr="Bidirectional arrows connect AI orchestration to the top layer">
            <a:extLst>
              <a:ext uri="{FF2B5EF4-FFF2-40B4-BE49-F238E27FC236}">
                <a16:creationId xmlns:a16="http://schemas.microsoft.com/office/drawing/2014/main" id="{16772E35-89F9-4249-927B-549D2819A3F6}"/>
              </a:ext>
            </a:extLst>
          </p:cNvPr>
          <p:cNvGrpSpPr/>
          <p:nvPr/>
        </p:nvGrpSpPr>
        <p:grpSpPr>
          <a:xfrm>
            <a:off x="7594777" y="2866335"/>
            <a:ext cx="161960" cy="182880"/>
            <a:chOff x="24240907" y="14944729"/>
            <a:chExt cx="489402" cy="803201"/>
          </a:xfrm>
        </p:grpSpPr>
        <p:cxnSp>
          <p:nvCxnSpPr>
            <p:cNvPr id="16" name="Straight Arrow Connector 15">
              <a:extLst>
                <a:ext uri="{FF2B5EF4-FFF2-40B4-BE49-F238E27FC236}">
                  <a16:creationId xmlns:a16="http://schemas.microsoft.com/office/drawing/2014/main" id="{8B71BA77-5DC3-55BE-AF77-382C586CBC17}"/>
                </a:ext>
                <a:ext uri="{C183D7F6-B498-43B3-948B-1728B52AA6E4}">
                  <adec:decorative xmlns:adec="http://schemas.microsoft.com/office/drawing/2017/decorative" val="1"/>
                </a:ext>
              </a:extLst>
            </p:cNvPr>
            <p:cNvCxnSpPr>
              <a:cxnSpLocks/>
            </p:cNvCxnSpPr>
            <p:nvPr/>
          </p:nvCxnSpPr>
          <p:spPr>
            <a:xfrm flipV="1">
              <a:off x="24240907" y="14944729"/>
              <a:ext cx="0" cy="548640"/>
            </a:xfrm>
            <a:prstGeom prst="straightConnector1">
              <a:avLst/>
            </a:prstGeom>
            <a:solidFill>
              <a:srgbClr val="3A4953"/>
            </a:solidFill>
            <a:ln w="19050" cap="rnd">
              <a:gradFill flip="none" rotWithShape="1">
                <a:gsLst>
                  <a:gs pos="15000">
                    <a:srgbClr val="D59ED7"/>
                  </a:gs>
                  <a:gs pos="57000">
                    <a:srgbClr val="8DC8E8"/>
                  </a:gs>
                </a:gsLst>
                <a:lin ang="8100000" scaled="1"/>
                <a:tileRect/>
              </a:gradFill>
              <a:headEnd type="none" w="lg" len="sm"/>
              <a:tailEnd type="arrow" w="lg" len="sm"/>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F75A71E0-BAA0-1D45-9AC1-39941EFC41AD}"/>
                </a:ext>
                <a:ext uri="{C183D7F6-B498-43B3-948B-1728B52AA6E4}">
                  <adec:decorative xmlns:adec="http://schemas.microsoft.com/office/drawing/2017/decorative" val="1"/>
                </a:ext>
              </a:extLst>
            </p:cNvPr>
            <p:cNvCxnSpPr>
              <a:cxnSpLocks/>
            </p:cNvCxnSpPr>
            <p:nvPr/>
          </p:nvCxnSpPr>
          <p:spPr>
            <a:xfrm>
              <a:off x="24730309" y="15199291"/>
              <a:ext cx="0" cy="548639"/>
            </a:xfrm>
            <a:prstGeom prst="straightConnector1">
              <a:avLst/>
            </a:prstGeom>
            <a:solidFill>
              <a:srgbClr val="3A4953"/>
            </a:solidFill>
            <a:ln w="19050" cap="rnd">
              <a:gradFill flip="none" rotWithShape="1">
                <a:gsLst>
                  <a:gs pos="15000">
                    <a:srgbClr val="D59ED7"/>
                  </a:gs>
                  <a:gs pos="57000">
                    <a:srgbClr val="8DC8E8"/>
                  </a:gs>
                </a:gsLst>
                <a:lin ang="8100000" scaled="1"/>
                <a:tileRect/>
              </a:gradFill>
              <a:headEnd type="none" w="lg" len="sm"/>
              <a:tailEnd type="arrow" w="lg" len="sm"/>
            </a:ln>
          </p:spPr>
          <p:style>
            <a:lnRef idx="1">
              <a:schemeClr val="accent1"/>
            </a:lnRef>
            <a:fillRef idx="0">
              <a:schemeClr val="accent1"/>
            </a:fillRef>
            <a:effectRef idx="0">
              <a:schemeClr val="accent1"/>
            </a:effectRef>
            <a:fontRef idx="minor">
              <a:schemeClr val="tx1"/>
            </a:fontRef>
          </p:style>
        </p:cxnSp>
      </p:grpSp>
      <p:sp>
        <p:nvSpPr>
          <p:cNvPr id="12" name="Rectangle: Rounded Corners 11" descr="Top layer:&#10;- Copilot Studio&#10;- Microsoft Copilot; Your Copilots&#10;- Microsoft apps">
            <a:extLst>
              <a:ext uri="{FF2B5EF4-FFF2-40B4-BE49-F238E27FC236}">
                <a16:creationId xmlns:a16="http://schemas.microsoft.com/office/drawing/2014/main" id="{864A6405-B5B1-0FCE-7520-0DEE49A019CA}"/>
              </a:ext>
            </a:extLst>
          </p:cNvPr>
          <p:cNvSpPr/>
          <p:nvPr/>
        </p:nvSpPr>
        <p:spPr bwMode="auto">
          <a:xfrm>
            <a:off x="5252597" y="1645533"/>
            <a:ext cx="4846320" cy="1133856"/>
          </a:xfrm>
          <a:prstGeom prst="roundRect">
            <a:avLst>
              <a:gd name="adj" fmla="val 8157"/>
            </a:avLst>
          </a:prstGeom>
          <a:solidFill>
            <a:srgbClr val="2E404B"/>
          </a:solidFill>
          <a:ln>
            <a:noFill/>
            <a:headEnd type="none" w="med" len="med"/>
            <a:tailEnd type="none" w="med" len="med"/>
          </a:ln>
          <a:effectLst>
            <a:outerShdw blurRad="63500" dist="127000" dir="2700000" algn="tl" rotWithShape="0">
              <a:prstClr val="black">
                <a:alpha val="20000"/>
              </a:prstClr>
            </a:outerShdw>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p>
            <a:pPr algn="l" defTabSz="932472" fontAlgn="base">
              <a:spcBef>
                <a:spcPct val="0"/>
              </a:spcBef>
              <a:spcAft>
                <a:spcPct val="0"/>
              </a:spcAft>
            </a:pPr>
            <a:endParaRPr lang="en-US" sz="2000" err="1">
              <a:solidFill>
                <a:schemeClr val="bg1"/>
              </a:solidFill>
              <a:ea typeface="Segoe UI" pitchFamily="34" charset="0"/>
              <a:cs typeface="Segoe UI" pitchFamily="34" charset="0"/>
            </a:endParaRPr>
          </a:p>
        </p:txBody>
      </p:sp>
      <p:sp>
        <p:nvSpPr>
          <p:cNvPr id="8" name="Rectangle: Rounded Corners 36">
            <a:extLst>
              <a:ext uri="{FF2B5EF4-FFF2-40B4-BE49-F238E27FC236}">
                <a16:creationId xmlns:a16="http://schemas.microsoft.com/office/drawing/2014/main" id="{5FFEC4A3-BA3F-0593-C588-564A9862B57A}"/>
              </a:ext>
            </a:extLst>
          </p:cNvPr>
          <p:cNvSpPr/>
          <p:nvPr/>
        </p:nvSpPr>
        <p:spPr>
          <a:xfrm>
            <a:off x="5435477" y="1645533"/>
            <a:ext cx="4480560" cy="384048"/>
          </a:xfrm>
          <a:prstGeom prst="rect">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491019" fontAlgn="base">
              <a:spcBef>
                <a:spcPct val="0"/>
              </a:spcBef>
              <a:spcAft>
                <a:spcPct val="0"/>
              </a:spcAft>
            </a:pPr>
            <a:r>
              <a:rPr lang="en-GB" sz="1200" err="1">
                <a:gradFill>
                  <a:gsLst>
                    <a:gs pos="24427">
                      <a:schemeClr val="tx1"/>
                    </a:gs>
                    <a:gs pos="61000">
                      <a:schemeClr val="tx1"/>
                    </a:gs>
                  </a:gsLst>
                  <a:path path="circle">
                    <a:fillToRect l="100000" t="100000"/>
                  </a:path>
                </a:gradFill>
                <a:latin typeface="Segoe UI Variable Small Semibol" pitchFamily="2" charset="0"/>
                <a:cs typeface="Segoe UI" pitchFamily="34" charset="0"/>
              </a:rPr>
              <a:t>Copilot</a:t>
            </a:r>
            <a:r>
              <a:rPr lang="en-GB" sz="1200">
                <a:gradFill>
                  <a:gsLst>
                    <a:gs pos="24427">
                      <a:schemeClr val="tx1"/>
                    </a:gs>
                    <a:gs pos="61000">
                      <a:schemeClr val="tx1"/>
                    </a:gs>
                  </a:gsLst>
                  <a:path path="circle">
                    <a:fillToRect l="100000" t="100000"/>
                  </a:path>
                </a:gradFill>
                <a:latin typeface="Segoe UI Variable Small Semibol" pitchFamily="2" charset="0"/>
                <a:cs typeface="Segoe UI" pitchFamily="34" charset="0"/>
              </a:rPr>
              <a:t> Studio</a:t>
            </a:r>
          </a:p>
        </p:txBody>
      </p:sp>
      <p:sp>
        <p:nvSpPr>
          <p:cNvPr id="9" name="Rectangle: Rounded Corners 36">
            <a:extLst>
              <a:ext uri="{FF2B5EF4-FFF2-40B4-BE49-F238E27FC236}">
                <a16:creationId xmlns:a16="http://schemas.microsoft.com/office/drawing/2014/main" id="{3386B711-95E8-C851-A9B5-4A0F38C22654}"/>
              </a:ext>
            </a:extLst>
          </p:cNvPr>
          <p:cNvSpPr/>
          <p:nvPr/>
        </p:nvSpPr>
        <p:spPr>
          <a:xfrm>
            <a:off x="5252597" y="2029581"/>
            <a:ext cx="2423160" cy="365760"/>
          </a:xfrm>
          <a:prstGeom prst="rect">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491019" fontAlgn="base">
              <a:spcBef>
                <a:spcPct val="0"/>
              </a:spcBef>
              <a:spcAft>
                <a:spcPct val="0"/>
              </a:spcAft>
            </a:pPr>
            <a:r>
              <a:rPr lang="en-GB" sz="1200">
                <a:gradFill>
                  <a:gsLst>
                    <a:gs pos="24427">
                      <a:schemeClr val="tx1"/>
                    </a:gs>
                    <a:gs pos="61000">
                      <a:schemeClr val="tx1"/>
                    </a:gs>
                  </a:gsLst>
                  <a:path path="circle">
                    <a:fillToRect l="100000" t="100000"/>
                  </a:path>
                </a:gradFill>
                <a:latin typeface="Segoe UI Variable Small Semibol" pitchFamily="2" charset="0"/>
                <a:cs typeface="Segoe UI" pitchFamily="34" charset="0"/>
              </a:rPr>
              <a:t>Microsoft Copilot</a:t>
            </a:r>
          </a:p>
        </p:txBody>
      </p:sp>
      <p:sp>
        <p:nvSpPr>
          <p:cNvPr id="5" name="Rectangle: Rounded Corners 36">
            <a:extLst>
              <a:ext uri="{FF2B5EF4-FFF2-40B4-BE49-F238E27FC236}">
                <a16:creationId xmlns:a16="http://schemas.microsoft.com/office/drawing/2014/main" id="{C585A709-E626-6679-453B-84B7B8559ED4}"/>
              </a:ext>
            </a:extLst>
          </p:cNvPr>
          <p:cNvSpPr/>
          <p:nvPr/>
        </p:nvSpPr>
        <p:spPr>
          <a:xfrm>
            <a:off x="7675757" y="2029581"/>
            <a:ext cx="2423160" cy="365760"/>
          </a:xfrm>
          <a:prstGeom prst="rect">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0" numCol="1" spcCol="0" rtlCol="0" fromWordArt="0" anchor="ctr" anchorCtr="0" forceAA="0" compatLnSpc="1">
            <a:prstTxWarp prst="textNoShape">
              <a:avLst/>
            </a:prstTxWarp>
            <a:noAutofit/>
          </a:bodyPr>
          <a:lstStyle/>
          <a:p>
            <a:pPr algn="ctr" defTabSz="491019" fontAlgn="base">
              <a:spcBef>
                <a:spcPct val="0"/>
              </a:spcBef>
              <a:spcAft>
                <a:spcPct val="0"/>
              </a:spcAft>
            </a:pPr>
            <a:r>
              <a:rPr lang="en-GB" sz="1200">
                <a:gradFill>
                  <a:gsLst>
                    <a:gs pos="24427">
                      <a:schemeClr val="tx1"/>
                    </a:gs>
                    <a:gs pos="61000">
                      <a:schemeClr val="tx1"/>
                    </a:gs>
                  </a:gsLst>
                  <a:path path="circle">
                    <a:fillToRect l="100000" t="100000"/>
                  </a:path>
                </a:gradFill>
                <a:latin typeface="Segoe UI Variable Small Semibol" pitchFamily="2" charset="0"/>
                <a:cs typeface="Segoe UI" pitchFamily="34" charset="0"/>
              </a:rPr>
              <a:t>Your copilots</a:t>
            </a:r>
          </a:p>
        </p:txBody>
      </p:sp>
      <p:sp>
        <p:nvSpPr>
          <p:cNvPr id="11" name="Rectangle: Rounded Corners 36">
            <a:extLst>
              <a:ext uri="{FF2B5EF4-FFF2-40B4-BE49-F238E27FC236}">
                <a16:creationId xmlns:a16="http://schemas.microsoft.com/office/drawing/2014/main" id="{A6726F35-5D9E-27C5-A382-7BCA77BE0CB4}"/>
              </a:ext>
            </a:extLst>
          </p:cNvPr>
          <p:cNvSpPr/>
          <p:nvPr/>
        </p:nvSpPr>
        <p:spPr>
          <a:xfrm>
            <a:off x="5435477" y="2395341"/>
            <a:ext cx="4480560" cy="384048"/>
          </a:xfrm>
          <a:prstGeom prst="rect">
            <a:avLst/>
          </a:prstGeom>
          <a:noFill/>
          <a:ln w="15875">
            <a:noFill/>
            <a:headEnd type="none" w="med" len="med"/>
            <a:tailEnd type="none" w="med" len="med"/>
          </a:ln>
          <a:effectLst/>
        </p:spPr>
        <p:style>
          <a:lnRef idx="1">
            <a:schemeClr val="accent2"/>
          </a:lnRef>
          <a:fillRef idx="3">
            <a:schemeClr val="accent2"/>
          </a:fillRef>
          <a:effectRef idx="2">
            <a:schemeClr val="accent2"/>
          </a:effectRef>
          <a:fontRef idx="minor">
            <a:schemeClr val="lt1"/>
          </a:fontRef>
        </p:style>
        <p:txBody>
          <a:bodyPr rot="0" spcFirstLastPara="0" vertOverflow="overflow" horzOverflow="overflow" vert="horz" wrap="square" lIns="0" tIns="0" rIns="0" bIns="18288" numCol="1" spcCol="0" rtlCol="0" fromWordArt="0" anchor="ctr" anchorCtr="0" forceAA="0" compatLnSpc="1">
            <a:prstTxWarp prst="textNoShape">
              <a:avLst/>
            </a:prstTxWarp>
            <a:noAutofit/>
          </a:bodyPr>
          <a:lstStyle/>
          <a:p>
            <a:pPr algn="ctr" defTabSz="491019" fontAlgn="base">
              <a:spcBef>
                <a:spcPct val="0"/>
              </a:spcBef>
              <a:spcAft>
                <a:spcPct val="0"/>
              </a:spcAft>
            </a:pPr>
            <a:r>
              <a:rPr lang="en-GB" sz="1200">
                <a:gradFill>
                  <a:gsLst>
                    <a:gs pos="24427">
                      <a:schemeClr val="tx1"/>
                    </a:gs>
                    <a:gs pos="61000">
                      <a:schemeClr val="tx1"/>
                    </a:gs>
                  </a:gsLst>
                  <a:path path="circle">
                    <a:fillToRect l="100000" t="100000"/>
                  </a:path>
                </a:gradFill>
                <a:latin typeface="Segoe UI Variable Small Semibol" pitchFamily="2" charset="0"/>
                <a:cs typeface="Segoe UI" pitchFamily="34" charset="0"/>
              </a:rPr>
              <a:t>Microsoft apps</a:t>
            </a:r>
          </a:p>
        </p:txBody>
      </p:sp>
      <p:grpSp>
        <p:nvGrpSpPr>
          <p:cNvPr id="20" name="Group 19">
            <a:extLst>
              <a:ext uri="{FF2B5EF4-FFF2-40B4-BE49-F238E27FC236}">
                <a16:creationId xmlns:a16="http://schemas.microsoft.com/office/drawing/2014/main" id="{89DBE41D-7240-A1BA-BD87-041C6143EF56}"/>
              </a:ext>
              <a:ext uri="{C183D7F6-B498-43B3-948B-1728B52AA6E4}">
                <adec:decorative xmlns:adec="http://schemas.microsoft.com/office/drawing/2017/decorative" val="1"/>
              </a:ext>
            </a:extLst>
          </p:cNvPr>
          <p:cNvGrpSpPr/>
          <p:nvPr/>
        </p:nvGrpSpPr>
        <p:grpSpPr>
          <a:xfrm>
            <a:off x="5252597" y="2029581"/>
            <a:ext cx="4846320" cy="365760"/>
            <a:chOff x="3672840" y="2577849"/>
            <a:chExt cx="4846320" cy="365760"/>
          </a:xfrm>
        </p:grpSpPr>
        <p:grpSp>
          <p:nvGrpSpPr>
            <p:cNvPr id="18" name="Group 17">
              <a:extLst>
                <a:ext uri="{FF2B5EF4-FFF2-40B4-BE49-F238E27FC236}">
                  <a16:creationId xmlns:a16="http://schemas.microsoft.com/office/drawing/2014/main" id="{8BB10366-E75E-B883-4117-CD6047F7CE04}"/>
                </a:ext>
              </a:extLst>
            </p:cNvPr>
            <p:cNvGrpSpPr/>
            <p:nvPr/>
          </p:nvGrpSpPr>
          <p:grpSpPr>
            <a:xfrm>
              <a:off x="3672840" y="2577849"/>
              <a:ext cx="4846320" cy="365760"/>
              <a:chOff x="3672840" y="2577849"/>
              <a:chExt cx="4846320" cy="365760"/>
            </a:xfrm>
          </p:grpSpPr>
          <p:cxnSp>
            <p:nvCxnSpPr>
              <p:cNvPr id="19" name="Straight Connector 18">
                <a:extLst>
                  <a:ext uri="{FF2B5EF4-FFF2-40B4-BE49-F238E27FC236}">
                    <a16:creationId xmlns:a16="http://schemas.microsoft.com/office/drawing/2014/main" id="{F69C991D-2CE0-BD70-8535-052F4F308B66}"/>
                  </a:ext>
                  <a:ext uri="{C183D7F6-B498-43B3-948B-1728B52AA6E4}">
                    <adec:decorative xmlns:adec="http://schemas.microsoft.com/office/drawing/2017/decorative" val="1"/>
                  </a:ext>
                </a:extLst>
              </p:cNvPr>
              <p:cNvCxnSpPr>
                <a:cxnSpLocks/>
              </p:cNvCxnSpPr>
              <p:nvPr/>
            </p:nvCxnSpPr>
            <p:spPr>
              <a:xfrm>
                <a:off x="3672840" y="2577849"/>
                <a:ext cx="4846320" cy="0"/>
              </a:xfrm>
              <a:prstGeom prst="line">
                <a:avLst/>
              </a:prstGeom>
              <a:ln w="12700" cap="flat">
                <a:solidFill>
                  <a:srgbClr val="091F2C"/>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65AA4956-605F-EC20-B17D-70F51DFDE247}"/>
                  </a:ext>
                  <a:ext uri="{C183D7F6-B498-43B3-948B-1728B52AA6E4}">
                    <adec:decorative xmlns:adec="http://schemas.microsoft.com/office/drawing/2017/decorative" val="1"/>
                  </a:ext>
                </a:extLst>
              </p:cNvPr>
              <p:cNvCxnSpPr>
                <a:cxnSpLocks/>
              </p:cNvCxnSpPr>
              <p:nvPr/>
            </p:nvCxnSpPr>
            <p:spPr>
              <a:xfrm>
                <a:off x="3672840" y="2943609"/>
                <a:ext cx="4846320" cy="0"/>
              </a:xfrm>
              <a:prstGeom prst="line">
                <a:avLst/>
              </a:prstGeom>
              <a:ln w="12700" cap="flat">
                <a:solidFill>
                  <a:srgbClr val="091F2C"/>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cxnSp>
          <p:nvCxnSpPr>
            <p:cNvPr id="25" name="Straight Connector 24">
              <a:extLst>
                <a:ext uri="{FF2B5EF4-FFF2-40B4-BE49-F238E27FC236}">
                  <a16:creationId xmlns:a16="http://schemas.microsoft.com/office/drawing/2014/main" id="{EC9EDB29-2554-0747-7B0B-E55B570AF7A2}"/>
                </a:ext>
                <a:ext uri="{C183D7F6-B498-43B3-948B-1728B52AA6E4}">
                  <adec:decorative xmlns:adec="http://schemas.microsoft.com/office/drawing/2017/decorative" val="1"/>
                </a:ext>
              </a:extLst>
            </p:cNvPr>
            <p:cNvCxnSpPr>
              <a:cxnSpLocks/>
            </p:cNvCxnSpPr>
            <p:nvPr/>
          </p:nvCxnSpPr>
          <p:spPr>
            <a:xfrm>
              <a:off x="6096000" y="2577849"/>
              <a:ext cx="0" cy="365760"/>
            </a:xfrm>
            <a:prstGeom prst="line">
              <a:avLst/>
            </a:prstGeom>
            <a:ln w="12700" cap="flat">
              <a:solidFill>
                <a:srgbClr val="091F2C"/>
              </a:solidFill>
              <a:headEnd type="none" w="lg" len="med"/>
              <a:tailEnd type="none" w="lg" len="med"/>
            </a:ln>
          </p:spPr>
          <p:style>
            <a:lnRef idx="1">
              <a:schemeClr val="accent1"/>
            </a:lnRef>
            <a:fillRef idx="0">
              <a:schemeClr val="accent1"/>
            </a:fillRef>
            <a:effectRef idx="0">
              <a:schemeClr val="accent1"/>
            </a:effectRef>
            <a:fontRef idx="minor">
              <a:schemeClr val="tx1"/>
            </a:fontRef>
          </p:style>
        </p:cxnSp>
      </p:grpSp>
      <p:sp>
        <p:nvSpPr>
          <p:cNvPr id="31" name="Title 1">
            <a:extLst>
              <a:ext uri="{FF2B5EF4-FFF2-40B4-BE49-F238E27FC236}">
                <a16:creationId xmlns:a16="http://schemas.microsoft.com/office/drawing/2014/main" id="{91338C59-721B-37DF-4E11-475B760329DD}"/>
              </a:ext>
            </a:extLst>
          </p:cNvPr>
          <p:cNvSpPr txBox="1">
            <a:spLocks/>
          </p:cNvSpPr>
          <p:nvPr/>
        </p:nvSpPr>
        <p:spPr>
          <a:xfrm>
            <a:off x="585216" y="2875002"/>
            <a:ext cx="9144000" cy="1107996"/>
          </a:xfrm>
          <a:prstGeom prst="rect">
            <a:avLst/>
          </a:prstGeom>
        </p:spPr>
        <p:txBody>
          <a:bodyPr lIns="91440" tIns="45720" rIns="91440" bIns="45720" anchor="t"/>
          <a:lstStyle>
            <a:lvl1pPr algn="l" defTabSz="932742" rtl="0" eaLnBrk="1" latinLnBrk="0" hangingPunct="1">
              <a:lnSpc>
                <a:spcPct val="100000"/>
              </a:lnSpc>
              <a:spcBef>
                <a:spcPct val="0"/>
              </a:spcBef>
              <a:buNone/>
              <a:defRPr lang="en-US" sz="3600" b="0" kern="1200" cap="none" spc="-50" baseline="0" dirty="0" smtClean="0">
                <a:ln w="3175">
                  <a:noFill/>
                </a:ln>
                <a:solidFill>
                  <a:schemeClr val="tx1"/>
                </a:solidFill>
                <a:effectLst/>
                <a:latin typeface="+mj-lt"/>
                <a:ea typeface="+mn-ea"/>
                <a:cs typeface="Segoe UI" pitchFamily="34" charset="0"/>
              </a:defRPr>
            </a:lvl1pPr>
          </a:lstStyle>
          <a:p>
            <a:r>
              <a:rPr lang="en-US" sz="4000" spc="-42">
                <a:latin typeface="Segoe UI Semibold"/>
                <a:ea typeface="+mj-lt"/>
                <a:cs typeface="Segoe UI Semibold"/>
              </a:rPr>
              <a:t>Copilot</a:t>
            </a:r>
            <a:br>
              <a:rPr lang="en-US" sz="4000" spc="-42">
                <a:latin typeface="Segoe UI Semibold"/>
                <a:ea typeface="+mj-lt"/>
                <a:cs typeface="Segoe UI Semibold"/>
              </a:rPr>
            </a:br>
            <a:r>
              <a:rPr lang="en-US" sz="4000" spc="-42">
                <a:latin typeface="Segoe UI Semibold"/>
                <a:ea typeface="+mj-lt"/>
                <a:cs typeface="Segoe UI Semibold"/>
              </a:rPr>
              <a:t>Stack</a:t>
            </a:r>
            <a:endParaRPr lang="en-US"/>
          </a:p>
        </p:txBody>
      </p:sp>
    </p:spTree>
    <p:extLst>
      <p:ext uri="{BB962C8B-B14F-4D97-AF65-F5344CB8AC3E}">
        <p14:creationId xmlns:p14="http://schemas.microsoft.com/office/powerpoint/2010/main" val="2252340472"/>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42" fill="hold" nodeType="withEffect">
                                  <p:stCondLst>
                                    <p:cond delay="200"/>
                                  </p:stCondLst>
                                  <p:childTnLst>
                                    <p:set>
                                      <p:cBhvr>
                                        <p:cTn id="6" dur="1" fill="hold">
                                          <p:stCondLst>
                                            <p:cond delay="0"/>
                                          </p:stCondLst>
                                        </p:cTn>
                                        <p:tgtEl>
                                          <p:spTgt spid="15"/>
                                        </p:tgtEl>
                                        <p:attrNameLst>
                                          <p:attrName>style.visibility</p:attrName>
                                        </p:attrNameLst>
                                      </p:cBhvr>
                                      <p:to>
                                        <p:strVal val="visible"/>
                                      </p:to>
                                    </p:set>
                                    <p:animEffect transition="in" filter="barn(outHorizontal)">
                                      <p:cBhvr>
                                        <p:cTn id="7" dur="500"/>
                                        <p:tgtEl>
                                          <p:spTgt spid="15"/>
                                        </p:tgtEl>
                                      </p:cBhvr>
                                    </p:animEffect>
                                  </p:childTnLst>
                                </p:cTn>
                              </p:par>
                              <p:par>
                                <p:cTn id="8" presetID="42" presetClass="path" presetSubtype="0" decel="100000" fill="hold" nodeType="withEffect">
                                  <p:stCondLst>
                                    <p:cond delay="200"/>
                                  </p:stCondLst>
                                  <p:childTnLst>
                                    <p:animMotion origin="layout" path="M 0 -1.11111E-6 L 0 0.03542 " pathEditMode="relative" rAng="0" ptsTypes="AA">
                                      <p:cBhvr>
                                        <p:cTn id="9" dur="700" spd="-100000" fill="hold"/>
                                        <p:tgtEl>
                                          <p:spTgt spid="15"/>
                                        </p:tgtEl>
                                        <p:attrNameLst>
                                          <p:attrName>ppt_x</p:attrName>
                                          <p:attrName>ppt_y</p:attrName>
                                        </p:attrNameLst>
                                      </p:cBhvr>
                                      <p:rCtr x="0" y="1759"/>
                                    </p:animMotion>
                                  </p:childTnLst>
                                </p:cTn>
                              </p:par>
                              <p:par>
                                <p:cTn id="10" presetID="16" presetClass="entr" presetSubtype="42" fill="hold" nodeType="withEffect">
                                  <p:stCondLst>
                                    <p:cond delay="400"/>
                                  </p:stCondLst>
                                  <p:childTnLst>
                                    <p:set>
                                      <p:cBhvr>
                                        <p:cTn id="11" dur="1" fill="hold">
                                          <p:stCondLst>
                                            <p:cond delay="0"/>
                                          </p:stCondLst>
                                        </p:cTn>
                                        <p:tgtEl>
                                          <p:spTgt spid="14"/>
                                        </p:tgtEl>
                                        <p:attrNameLst>
                                          <p:attrName>style.visibility</p:attrName>
                                        </p:attrNameLst>
                                      </p:cBhvr>
                                      <p:to>
                                        <p:strVal val="visible"/>
                                      </p:to>
                                    </p:set>
                                    <p:animEffect transition="in" filter="barn(outHorizontal)">
                                      <p:cBhvr>
                                        <p:cTn id="12" dur="500"/>
                                        <p:tgtEl>
                                          <p:spTgt spid="14"/>
                                        </p:tgtEl>
                                      </p:cBhvr>
                                    </p:animEffect>
                                  </p:childTnLst>
                                </p:cTn>
                              </p:par>
                              <p:par>
                                <p:cTn id="13" presetID="42" presetClass="path" presetSubtype="0" decel="100000" fill="hold" nodeType="withEffect">
                                  <p:stCondLst>
                                    <p:cond delay="400"/>
                                  </p:stCondLst>
                                  <p:childTnLst>
                                    <p:animMotion origin="layout" path="M 0 -4.07407E-6 L 0 0.03542 " pathEditMode="relative" rAng="0" ptsTypes="AA">
                                      <p:cBhvr>
                                        <p:cTn id="14" dur="700" spd="-100000" fill="hold"/>
                                        <p:tgtEl>
                                          <p:spTgt spid="14"/>
                                        </p:tgtEl>
                                        <p:attrNameLst>
                                          <p:attrName>ppt_x</p:attrName>
                                          <p:attrName>ppt_y</p:attrName>
                                        </p:attrNameLst>
                                      </p:cBhvr>
                                      <p:rCtr x="0" y="1759"/>
                                    </p:animMotion>
                                  </p:childTnLst>
                                </p:cTn>
                              </p:par>
                              <p:par>
                                <p:cTn id="15" presetID="10" presetClass="entr" presetSubtype="0" fill="hold" grpId="0" nodeType="withEffect">
                                  <p:stCondLst>
                                    <p:cond delay="10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500"/>
                                        <p:tgtEl>
                                          <p:spTgt spid="8"/>
                                        </p:tgtEl>
                                      </p:cBhvr>
                                    </p:animEffect>
                                  </p:childTnLst>
                                </p:cTn>
                              </p:par>
                              <p:par>
                                <p:cTn id="18" presetID="42" presetClass="path" presetSubtype="0" decel="100000" fill="hold" grpId="1" nodeType="withEffect">
                                  <p:stCondLst>
                                    <p:cond delay="100"/>
                                  </p:stCondLst>
                                  <p:childTnLst>
                                    <p:animMotion origin="layout" path="M 0 3.33333E-6 L 0 0.03541 " pathEditMode="relative" rAng="0" ptsTypes="AA">
                                      <p:cBhvr>
                                        <p:cTn id="19" dur="700" spd="-100000" fill="hold"/>
                                        <p:tgtEl>
                                          <p:spTgt spid="8"/>
                                        </p:tgtEl>
                                        <p:attrNameLst>
                                          <p:attrName>ppt_x</p:attrName>
                                          <p:attrName>ppt_y</p:attrName>
                                        </p:attrNameLst>
                                      </p:cBhvr>
                                      <p:rCtr x="0" y="1759"/>
                                    </p:animMotion>
                                  </p:childTnLst>
                                </p:cTn>
                              </p:par>
                              <p:par>
                                <p:cTn id="20" presetID="10" presetClass="entr" presetSubtype="0" fill="hold" grpId="0" nodeType="withEffect">
                                  <p:stCondLst>
                                    <p:cond delay="100"/>
                                  </p:stCondLst>
                                  <p:childTnLst>
                                    <p:set>
                                      <p:cBhvr>
                                        <p:cTn id="21" dur="1" fill="hold">
                                          <p:stCondLst>
                                            <p:cond delay="0"/>
                                          </p:stCondLst>
                                        </p:cTn>
                                        <p:tgtEl>
                                          <p:spTgt spid="9"/>
                                        </p:tgtEl>
                                        <p:attrNameLst>
                                          <p:attrName>style.visibility</p:attrName>
                                        </p:attrNameLst>
                                      </p:cBhvr>
                                      <p:to>
                                        <p:strVal val="visible"/>
                                      </p:to>
                                    </p:set>
                                    <p:animEffect transition="in" filter="fade">
                                      <p:cBhvr>
                                        <p:cTn id="22" dur="500"/>
                                        <p:tgtEl>
                                          <p:spTgt spid="9"/>
                                        </p:tgtEl>
                                      </p:cBhvr>
                                    </p:animEffect>
                                  </p:childTnLst>
                                </p:cTn>
                              </p:par>
                              <p:par>
                                <p:cTn id="23" presetID="42" presetClass="path" presetSubtype="0" decel="100000" fill="hold" grpId="1" nodeType="withEffect">
                                  <p:stCondLst>
                                    <p:cond delay="100"/>
                                  </p:stCondLst>
                                  <p:childTnLst>
                                    <p:animMotion origin="layout" path="M -1.04167E-6 3.7037E-6 L -1.04167E-6 0.03541 " pathEditMode="relative" rAng="0" ptsTypes="AA">
                                      <p:cBhvr>
                                        <p:cTn id="24" dur="700" spd="-100000" fill="hold"/>
                                        <p:tgtEl>
                                          <p:spTgt spid="9"/>
                                        </p:tgtEl>
                                        <p:attrNameLst>
                                          <p:attrName>ppt_x</p:attrName>
                                          <p:attrName>ppt_y</p:attrName>
                                        </p:attrNameLst>
                                      </p:cBhvr>
                                      <p:rCtr x="0" y="1759"/>
                                    </p:animMotion>
                                  </p:childTnLst>
                                </p:cTn>
                              </p:par>
                              <p:par>
                                <p:cTn id="25" presetID="10" presetClass="entr" presetSubtype="0" fill="hold" grpId="0" nodeType="withEffect">
                                  <p:stCondLst>
                                    <p:cond delay="500"/>
                                  </p:stCondLst>
                                  <p:childTnLst>
                                    <p:set>
                                      <p:cBhvr>
                                        <p:cTn id="26" dur="1" fill="hold">
                                          <p:stCondLst>
                                            <p:cond delay="0"/>
                                          </p:stCondLst>
                                        </p:cTn>
                                        <p:tgtEl>
                                          <p:spTgt spid="21"/>
                                        </p:tgtEl>
                                        <p:attrNameLst>
                                          <p:attrName>style.visibility</p:attrName>
                                        </p:attrNameLst>
                                      </p:cBhvr>
                                      <p:to>
                                        <p:strVal val="visible"/>
                                      </p:to>
                                    </p:set>
                                    <p:animEffect transition="in" filter="fade">
                                      <p:cBhvr>
                                        <p:cTn id="27" dur="500"/>
                                        <p:tgtEl>
                                          <p:spTgt spid="21"/>
                                        </p:tgtEl>
                                      </p:cBhvr>
                                    </p:animEffect>
                                  </p:childTnLst>
                                </p:cTn>
                              </p:par>
                              <p:par>
                                <p:cTn id="28" presetID="42" presetClass="path" presetSubtype="0" decel="100000" fill="hold" grpId="1" nodeType="withEffect">
                                  <p:stCondLst>
                                    <p:cond delay="500"/>
                                  </p:stCondLst>
                                  <p:childTnLst>
                                    <p:animMotion origin="layout" path="M 0 -3.33333E-6 L 0 0.03542 " pathEditMode="relative" rAng="0" ptsTypes="AA">
                                      <p:cBhvr>
                                        <p:cTn id="29" dur="700" spd="-100000" fill="hold"/>
                                        <p:tgtEl>
                                          <p:spTgt spid="21"/>
                                        </p:tgtEl>
                                        <p:attrNameLst>
                                          <p:attrName>ppt_x</p:attrName>
                                          <p:attrName>ppt_y</p:attrName>
                                        </p:attrNameLst>
                                      </p:cBhvr>
                                      <p:rCtr x="0" y="1759"/>
                                    </p:animMotion>
                                  </p:childTnLst>
                                </p:cTn>
                              </p:par>
                              <p:par>
                                <p:cTn id="30" presetID="10" presetClass="entr" presetSubtype="0" fill="hold" grpId="0" nodeType="withEffect">
                                  <p:stCondLst>
                                    <p:cond delay="100"/>
                                  </p:stCondLst>
                                  <p:childTnLst>
                                    <p:set>
                                      <p:cBhvr>
                                        <p:cTn id="31" dur="1" fill="hold">
                                          <p:stCondLst>
                                            <p:cond delay="0"/>
                                          </p:stCondLst>
                                        </p:cTn>
                                        <p:tgtEl>
                                          <p:spTgt spid="5"/>
                                        </p:tgtEl>
                                        <p:attrNameLst>
                                          <p:attrName>style.visibility</p:attrName>
                                        </p:attrNameLst>
                                      </p:cBhvr>
                                      <p:to>
                                        <p:strVal val="visible"/>
                                      </p:to>
                                    </p:set>
                                    <p:animEffect transition="in" filter="fade">
                                      <p:cBhvr>
                                        <p:cTn id="32" dur="500"/>
                                        <p:tgtEl>
                                          <p:spTgt spid="5"/>
                                        </p:tgtEl>
                                      </p:cBhvr>
                                    </p:animEffect>
                                  </p:childTnLst>
                                </p:cTn>
                              </p:par>
                              <p:par>
                                <p:cTn id="33" presetID="42" presetClass="path" presetSubtype="0" decel="100000" fill="hold" grpId="1" nodeType="withEffect">
                                  <p:stCondLst>
                                    <p:cond delay="100"/>
                                  </p:stCondLst>
                                  <p:childTnLst>
                                    <p:animMotion origin="layout" path="M 1.04167E-6 3.7037E-6 L 1.04167E-6 0.03541 " pathEditMode="relative" rAng="0" ptsTypes="AA">
                                      <p:cBhvr>
                                        <p:cTn id="34" dur="700" spd="-100000" fill="hold"/>
                                        <p:tgtEl>
                                          <p:spTgt spid="5"/>
                                        </p:tgtEl>
                                        <p:attrNameLst>
                                          <p:attrName>ppt_x</p:attrName>
                                          <p:attrName>ppt_y</p:attrName>
                                        </p:attrNameLst>
                                      </p:cBhvr>
                                      <p:rCtr x="0" y="1759"/>
                                    </p:animMotion>
                                  </p:childTnLst>
                                </p:cTn>
                              </p:par>
                              <p:par>
                                <p:cTn id="35" presetID="10" presetClass="entr" presetSubtype="0" fill="hold" grpId="0" nodeType="withEffect">
                                  <p:stCondLst>
                                    <p:cond delay="500"/>
                                  </p:stCondLst>
                                  <p:childTnLst>
                                    <p:set>
                                      <p:cBhvr>
                                        <p:cTn id="36" dur="1" fill="hold">
                                          <p:stCondLst>
                                            <p:cond delay="0"/>
                                          </p:stCondLst>
                                        </p:cTn>
                                        <p:tgtEl>
                                          <p:spTgt spid="6"/>
                                        </p:tgtEl>
                                        <p:attrNameLst>
                                          <p:attrName>style.visibility</p:attrName>
                                        </p:attrNameLst>
                                      </p:cBhvr>
                                      <p:to>
                                        <p:strVal val="visible"/>
                                      </p:to>
                                    </p:set>
                                    <p:animEffect transition="in" filter="fade">
                                      <p:cBhvr>
                                        <p:cTn id="37" dur="500"/>
                                        <p:tgtEl>
                                          <p:spTgt spid="6"/>
                                        </p:tgtEl>
                                      </p:cBhvr>
                                    </p:animEffect>
                                  </p:childTnLst>
                                </p:cTn>
                              </p:par>
                              <p:par>
                                <p:cTn id="38" presetID="42" presetClass="path" presetSubtype="0" decel="100000" fill="hold" grpId="1" nodeType="withEffect">
                                  <p:stCondLst>
                                    <p:cond delay="500"/>
                                  </p:stCondLst>
                                  <p:childTnLst>
                                    <p:animMotion origin="layout" path="M 0 -2.96296E-6 L 0 0.03542 " pathEditMode="relative" rAng="0" ptsTypes="AA">
                                      <p:cBhvr>
                                        <p:cTn id="39" dur="700" spd="-100000" fill="hold"/>
                                        <p:tgtEl>
                                          <p:spTgt spid="6"/>
                                        </p:tgtEl>
                                        <p:attrNameLst>
                                          <p:attrName>ppt_x</p:attrName>
                                          <p:attrName>ppt_y</p:attrName>
                                        </p:attrNameLst>
                                      </p:cBhvr>
                                      <p:rCtr x="0" y="1759"/>
                                    </p:animMotion>
                                  </p:childTnLst>
                                </p:cTn>
                              </p:par>
                              <p:par>
                                <p:cTn id="40" presetID="10" presetClass="entr" presetSubtype="0" fill="hold" grpId="0" nodeType="withEffect">
                                  <p:stCondLst>
                                    <p:cond delay="600"/>
                                  </p:stCondLst>
                                  <p:childTnLst>
                                    <p:set>
                                      <p:cBhvr>
                                        <p:cTn id="41" dur="1" fill="hold">
                                          <p:stCondLst>
                                            <p:cond delay="0"/>
                                          </p:stCondLst>
                                        </p:cTn>
                                        <p:tgtEl>
                                          <p:spTgt spid="40"/>
                                        </p:tgtEl>
                                        <p:attrNameLst>
                                          <p:attrName>style.visibility</p:attrName>
                                        </p:attrNameLst>
                                      </p:cBhvr>
                                      <p:to>
                                        <p:strVal val="visible"/>
                                      </p:to>
                                    </p:set>
                                    <p:animEffect transition="in" filter="fade">
                                      <p:cBhvr>
                                        <p:cTn id="42" dur="500"/>
                                        <p:tgtEl>
                                          <p:spTgt spid="40"/>
                                        </p:tgtEl>
                                      </p:cBhvr>
                                    </p:animEffect>
                                  </p:childTnLst>
                                </p:cTn>
                              </p:par>
                              <p:par>
                                <p:cTn id="43" presetID="42" presetClass="path" presetSubtype="0" decel="100000" fill="hold" grpId="1" nodeType="withEffect">
                                  <p:stCondLst>
                                    <p:cond delay="600"/>
                                  </p:stCondLst>
                                  <p:childTnLst>
                                    <p:animMotion origin="layout" path="M 0 4.44444E-6 L 0 0.03541 " pathEditMode="relative" rAng="0" ptsTypes="AA">
                                      <p:cBhvr>
                                        <p:cTn id="44" dur="700" spd="-100000" fill="hold"/>
                                        <p:tgtEl>
                                          <p:spTgt spid="40"/>
                                        </p:tgtEl>
                                        <p:attrNameLst>
                                          <p:attrName>ppt_x</p:attrName>
                                          <p:attrName>ppt_y</p:attrName>
                                        </p:attrNameLst>
                                      </p:cBhvr>
                                      <p:rCtr x="0" y="1759"/>
                                    </p:animMotion>
                                  </p:childTnLst>
                                </p:cTn>
                              </p:par>
                              <p:par>
                                <p:cTn id="45" presetID="16" presetClass="entr" presetSubtype="37" fill="hold" nodeType="withEffect">
                                  <p:stCondLst>
                                    <p:cond delay="600"/>
                                  </p:stCondLst>
                                  <p:childTnLst>
                                    <p:set>
                                      <p:cBhvr>
                                        <p:cTn id="46" dur="1" fill="hold">
                                          <p:stCondLst>
                                            <p:cond delay="0"/>
                                          </p:stCondLst>
                                        </p:cTn>
                                        <p:tgtEl>
                                          <p:spTgt spid="41"/>
                                        </p:tgtEl>
                                        <p:attrNameLst>
                                          <p:attrName>style.visibility</p:attrName>
                                        </p:attrNameLst>
                                      </p:cBhvr>
                                      <p:to>
                                        <p:strVal val="visible"/>
                                      </p:to>
                                    </p:set>
                                    <p:animEffect transition="in" filter="barn(outVertical)">
                                      <p:cBhvr>
                                        <p:cTn id="47" dur="500"/>
                                        <p:tgtEl>
                                          <p:spTgt spid="41"/>
                                        </p:tgtEl>
                                      </p:cBhvr>
                                    </p:animEffect>
                                  </p:childTnLst>
                                </p:cTn>
                              </p:par>
                              <p:par>
                                <p:cTn id="48" presetID="42" presetClass="path" presetSubtype="0" decel="100000" fill="hold" nodeType="withEffect">
                                  <p:stCondLst>
                                    <p:cond delay="600"/>
                                  </p:stCondLst>
                                  <p:childTnLst>
                                    <p:animMotion origin="layout" path="M 0 2.22222E-6 L 0 0.03541 " pathEditMode="relative" rAng="0" ptsTypes="AA">
                                      <p:cBhvr>
                                        <p:cTn id="49" dur="700" spd="-100000" fill="hold"/>
                                        <p:tgtEl>
                                          <p:spTgt spid="41"/>
                                        </p:tgtEl>
                                        <p:attrNameLst>
                                          <p:attrName>ppt_x</p:attrName>
                                          <p:attrName>ppt_y</p:attrName>
                                        </p:attrNameLst>
                                      </p:cBhvr>
                                      <p:rCtr x="0" y="1759"/>
                                    </p:animMotion>
                                  </p:childTnLst>
                                </p:cTn>
                              </p:par>
                              <p:par>
                                <p:cTn id="50" presetID="10" presetClass="entr" presetSubtype="0" fill="hold" grpId="0" nodeType="withEffect">
                                  <p:stCondLst>
                                    <p:cond delay="500"/>
                                  </p:stCondLst>
                                  <p:childTnLst>
                                    <p:set>
                                      <p:cBhvr>
                                        <p:cTn id="51" dur="1" fill="hold">
                                          <p:stCondLst>
                                            <p:cond delay="0"/>
                                          </p:stCondLst>
                                        </p:cTn>
                                        <p:tgtEl>
                                          <p:spTgt spid="10"/>
                                        </p:tgtEl>
                                        <p:attrNameLst>
                                          <p:attrName>style.visibility</p:attrName>
                                        </p:attrNameLst>
                                      </p:cBhvr>
                                      <p:to>
                                        <p:strVal val="visible"/>
                                      </p:to>
                                    </p:set>
                                    <p:animEffect transition="in" filter="fade">
                                      <p:cBhvr>
                                        <p:cTn id="52" dur="500"/>
                                        <p:tgtEl>
                                          <p:spTgt spid="10"/>
                                        </p:tgtEl>
                                      </p:cBhvr>
                                    </p:animEffect>
                                  </p:childTnLst>
                                </p:cTn>
                              </p:par>
                              <p:par>
                                <p:cTn id="53" presetID="42" presetClass="path" presetSubtype="0" decel="100000" fill="hold" grpId="1" nodeType="withEffect">
                                  <p:stCondLst>
                                    <p:cond delay="500"/>
                                  </p:stCondLst>
                                  <p:childTnLst>
                                    <p:animMotion origin="layout" path="M 0 -3.7037E-6 L 0 0.03542 " pathEditMode="relative" rAng="0" ptsTypes="AA">
                                      <p:cBhvr>
                                        <p:cTn id="54" dur="700" spd="-100000" fill="hold"/>
                                        <p:tgtEl>
                                          <p:spTgt spid="10"/>
                                        </p:tgtEl>
                                        <p:attrNameLst>
                                          <p:attrName>ppt_x</p:attrName>
                                          <p:attrName>ppt_y</p:attrName>
                                        </p:attrNameLst>
                                      </p:cBhvr>
                                      <p:rCtr x="0" y="1759"/>
                                    </p:animMotion>
                                  </p:childTnLst>
                                </p:cTn>
                              </p:par>
                              <p:par>
                                <p:cTn id="55" presetID="10" presetClass="entr" presetSubtype="0" fill="hold" grpId="0" nodeType="withEffect">
                                  <p:stCondLst>
                                    <p:cond delay="100"/>
                                  </p:stCondLst>
                                  <p:childTnLst>
                                    <p:set>
                                      <p:cBhvr>
                                        <p:cTn id="56" dur="1" fill="hold">
                                          <p:stCondLst>
                                            <p:cond delay="0"/>
                                          </p:stCondLst>
                                        </p:cTn>
                                        <p:tgtEl>
                                          <p:spTgt spid="11"/>
                                        </p:tgtEl>
                                        <p:attrNameLst>
                                          <p:attrName>style.visibility</p:attrName>
                                        </p:attrNameLst>
                                      </p:cBhvr>
                                      <p:to>
                                        <p:strVal val="visible"/>
                                      </p:to>
                                    </p:set>
                                    <p:animEffect transition="in" filter="fade">
                                      <p:cBhvr>
                                        <p:cTn id="57" dur="500"/>
                                        <p:tgtEl>
                                          <p:spTgt spid="11"/>
                                        </p:tgtEl>
                                      </p:cBhvr>
                                    </p:animEffect>
                                  </p:childTnLst>
                                </p:cTn>
                              </p:par>
                              <p:par>
                                <p:cTn id="58" presetID="42" presetClass="path" presetSubtype="0" decel="100000" fill="hold" grpId="1" nodeType="withEffect">
                                  <p:stCondLst>
                                    <p:cond delay="100"/>
                                  </p:stCondLst>
                                  <p:childTnLst>
                                    <p:animMotion origin="layout" path="M 0 4.07407E-6 L 0 0.03541 " pathEditMode="relative" rAng="0" ptsTypes="AA">
                                      <p:cBhvr>
                                        <p:cTn id="59" dur="700" spd="-100000" fill="hold"/>
                                        <p:tgtEl>
                                          <p:spTgt spid="11"/>
                                        </p:tgtEl>
                                        <p:attrNameLst>
                                          <p:attrName>ppt_x</p:attrName>
                                          <p:attrName>ppt_y</p:attrName>
                                        </p:attrNameLst>
                                      </p:cBhvr>
                                      <p:rCtr x="0" y="1759"/>
                                    </p:animMotion>
                                  </p:childTnLst>
                                </p:cTn>
                              </p:par>
                              <p:par>
                                <p:cTn id="60" presetID="10" presetClass="entr" presetSubtype="0" fill="hold" grpId="0" nodeType="withEffect">
                                  <p:stCondLst>
                                    <p:cond delay="0"/>
                                  </p:stCondLst>
                                  <p:childTnLst>
                                    <p:set>
                                      <p:cBhvr>
                                        <p:cTn id="61" dur="1" fill="hold">
                                          <p:stCondLst>
                                            <p:cond delay="0"/>
                                          </p:stCondLst>
                                        </p:cTn>
                                        <p:tgtEl>
                                          <p:spTgt spid="27"/>
                                        </p:tgtEl>
                                        <p:attrNameLst>
                                          <p:attrName>style.visibility</p:attrName>
                                        </p:attrNameLst>
                                      </p:cBhvr>
                                      <p:to>
                                        <p:strVal val="visible"/>
                                      </p:to>
                                    </p:set>
                                    <p:animEffect transition="in" filter="fade">
                                      <p:cBhvr>
                                        <p:cTn id="62" dur="500"/>
                                        <p:tgtEl>
                                          <p:spTgt spid="27"/>
                                        </p:tgtEl>
                                      </p:cBhvr>
                                    </p:animEffect>
                                  </p:childTnLst>
                                </p:cTn>
                              </p:par>
                              <p:par>
                                <p:cTn id="63" presetID="42" presetClass="path" presetSubtype="0" decel="100000" fill="hold" grpId="1" nodeType="withEffect">
                                  <p:stCondLst>
                                    <p:cond delay="0"/>
                                  </p:stCondLst>
                                  <p:childTnLst>
                                    <p:animMotion origin="layout" path="M 0 2.96296E-6 L 0 0.03541 " pathEditMode="relative" rAng="0" ptsTypes="AA">
                                      <p:cBhvr>
                                        <p:cTn id="64" dur="700" spd="-100000" fill="hold"/>
                                        <p:tgtEl>
                                          <p:spTgt spid="27"/>
                                        </p:tgtEl>
                                        <p:attrNameLst>
                                          <p:attrName>ppt_x</p:attrName>
                                          <p:attrName>ppt_y</p:attrName>
                                        </p:attrNameLst>
                                      </p:cBhvr>
                                      <p:rCtr x="0" y="1759"/>
                                    </p:animMotion>
                                  </p:childTnLst>
                                </p:cTn>
                              </p:par>
                              <p:par>
                                <p:cTn id="65" presetID="10" presetClass="entr" presetSubtype="0" fill="hold" grpId="0" nodeType="withEffect">
                                  <p:stCondLst>
                                    <p:cond delay="0"/>
                                  </p:stCondLst>
                                  <p:childTnLst>
                                    <p:set>
                                      <p:cBhvr>
                                        <p:cTn id="66" dur="1" fill="hold">
                                          <p:stCondLst>
                                            <p:cond delay="0"/>
                                          </p:stCondLst>
                                        </p:cTn>
                                        <p:tgtEl>
                                          <p:spTgt spid="7"/>
                                        </p:tgtEl>
                                        <p:attrNameLst>
                                          <p:attrName>style.visibility</p:attrName>
                                        </p:attrNameLst>
                                      </p:cBhvr>
                                      <p:to>
                                        <p:strVal val="visible"/>
                                      </p:to>
                                    </p:set>
                                    <p:animEffect transition="in" filter="fade">
                                      <p:cBhvr>
                                        <p:cTn id="67" dur="500"/>
                                        <p:tgtEl>
                                          <p:spTgt spid="7"/>
                                        </p:tgtEl>
                                      </p:cBhvr>
                                    </p:animEffect>
                                  </p:childTnLst>
                                </p:cTn>
                              </p:par>
                              <p:par>
                                <p:cTn id="68" presetID="42" presetClass="path" presetSubtype="0" decel="100000" fill="hold" grpId="1" nodeType="withEffect">
                                  <p:stCondLst>
                                    <p:cond delay="0"/>
                                  </p:stCondLst>
                                  <p:childTnLst>
                                    <p:animMotion origin="layout" path="M 0 7.40741E-7 L 0 0.03542 " pathEditMode="relative" rAng="0" ptsTypes="AA">
                                      <p:cBhvr>
                                        <p:cTn id="69" dur="700" spd="-100000" fill="hold"/>
                                        <p:tgtEl>
                                          <p:spTgt spid="7"/>
                                        </p:tgtEl>
                                        <p:attrNameLst>
                                          <p:attrName>ppt_x</p:attrName>
                                          <p:attrName>ppt_y</p:attrName>
                                        </p:attrNameLst>
                                      </p:cBhvr>
                                      <p:rCtr x="0" y="1759"/>
                                    </p:animMotion>
                                  </p:childTnLst>
                                </p:cTn>
                              </p:par>
                              <p:par>
                                <p:cTn id="70" presetID="10" presetClass="entr" presetSubtype="0" fill="hold" grpId="0" nodeType="withEffect">
                                  <p:stCondLst>
                                    <p:cond delay="100"/>
                                  </p:stCondLst>
                                  <p:childTnLst>
                                    <p:set>
                                      <p:cBhvr>
                                        <p:cTn id="71" dur="1" fill="hold">
                                          <p:stCondLst>
                                            <p:cond delay="0"/>
                                          </p:stCondLst>
                                        </p:cTn>
                                        <p:tgtEl>
                                          <p:spTgt spid="12"/>
                                        </p:tgtEl>
                                        <p:attrNameLst>
                                          <p:attrName>style.visibility</p:attrName>
                                        </p:attrNameLst>
                                      </p:cBhvr>
                                      <p:to>
                                        <p:strVal val="visible"/>
                                      </p:to>
                                    </p:set>
                                    <p:animEffect transition="in" filter="fade">
                                      <p:cBhvr>
                                        <p:cTn id="72" dur="500"/>
                                        <p:tgtEl>
                                          <p:spTgt spid="12"/>
                                        </p:tgtEl>
                                      </p:cBhvr>
                                    </p:animEffect>
                                  </p:childTnLst>
                                </p:cTn>
                              </p:par>
                              <p:par>
                                <p:cTn id="73" presetID="42" presetClass="path" presetSubtype="0" decel="100000" fill="hold" grpId="1" nodeType="withEffect">
                                  <p:stCondLst>
                                    <p:cond delay="100"/>
                                  </p:stCondLst>
                                  <p:childTnLst>
                                    <p:animMotion origin="layout" path="M 0 3.33333E-6 L 0 0.03541 " pathEditMode="relative" rAng="0" ptsTypes="AA">
                                      <p:cBhvr>
                                        <p:cTn id="74" dur="700" spd="-100000" fill="hold"/>
                                        <p:tgtEl>
                                          <p:spTgt spid="12"/>
                                        </p:tgtEl>
                                        <p:attrNameLst>
                                          <p:attrName>ppt_x</p:attrName>
                                          <p:attrName>ppt_y</p:attrName>
                                        </p:attrNameLst>
                                      </p:cBhvr>
                                      <p:rCtr x="0" y="1759"/>
                                    </p:animMotion>
                                  </p:childTnLst>
                                </p:cTn>
                              </p:par>
                              <p:par>
                                <p:cTn id="75" presetID="10" presetClass="entr" presetSubtype="0" fill="hold" nodeType="withEffect">
                                  <p:stCondLst>
                                    <p:cond delay="100"/>
                                  </p:stCondLst>
                                  <p:childTnLst>
                                    <p:set>
                                      <p:cBhvr>
                                        <p:cTn id="76" dur="1" fill="hold">
                                          <p:stCondLst>
                                            <p:cond delay="0"/>
                                          </p:stCondLst>
                                        </p:cTn>
                                        <p:tgtEl>
                                          <p:spTgt spid="20"/>
                                        </p:tgtEl>
                                        <p:attrNameLst>
                                          <p:attrName>style.visibility</p:attrName>
                                        </p:attrNameLst>
                                      </p:cBhvr>
                                      <p:to>
                                        <p:strVal val="visible"/>
                                      </p:to>
                                    </p:set>
                                    <p:animEffect transition="in" filter="fade">
                                      <p:cBhvr>
                                        <p:cTn id="77" dur="500"/>
                                        <p:tgtEl>
                                          <p:spTgt spid="20"/>
                                        </p:tgtEl>
                                      </p:cBhvr>
                                    </p:animEffect>
                                  </p:childTnLst>
                                </p:cTn>
                              </p:par>
                              <p:par>
                                <p:cTn id="78" presetID="42" presetClass="path" presetSubtype="0" decel="100000" fill="hold" nodeType="withEffect">
                                  <p:stCondLst>
                                    <p:cond delay="100"/>
                                  </p:stCondLst>
                                  <p:childTnLst>
                                    <p:animMotion origin="layout" path="M 0 3.33333E-6 L 0 0.03541 " pathEditMode="relative" rAng="0" ptsTypes="AA">
                                      <p:cBhvr>
                                        <p:cTn id="79" dur="700" spd="-100000" fill="hold"/>
                                        <p:tgtEl>
                                          <p:spTgt spid="20"/>
                                        </p:tgtEl>
                                        <p:attrNameLst>
                                          <p:attrName>ppt_x</p:attrName>
                                          <p:attrName>ppt_y</p:attrName>
                                        </p:attrNameLst>
                                      </p:cBhvr>
                                      <p:rCtr x="0" y="1759"/>
                                    </p:animMotion>
                                  </p:childTnLst>
                                </p:cTn>
                              </p:par>
                              <p:par>
                                <p:cTn id="80" presetID="10" presetClass="entr" presetSubtype="0" fill="hold" grpId="0" nodeType="withEffect">
                                  <p:stCondLst>
                                    <p:cond delay="300"/>
                                  </p:stCondLst>
                                  <p:childTnLst>
                                    <p:set>
                                      <p:cBhvr>
                                        <p:cTn id="81" dur="1" fill="hold">
                                          <p:stCondLst>
                                            <p:cond delay="0"/>
                                          </p:stCondLst>
                                        </p:cTn>
                                        <p:tgtEl>
                                          <p:spTgt spid="13"/>
                                        </p:tgtEl>
                                        <p:attrNameLst>
                                          <p:attrName>style.visibility</p:attrName>
                                        </p:attrNameLst>
                                      </p:cBhvr>
                                      <p:to>
                                        <p:strVal val="visible"/>
                                      </p:to>
                                    </p:set>
                                    <p:animEffect transition="in" filter="fade">
                                      <p:cBhvr>
                                        <p:cTn id="82" dur="500"/>
                                        <p:tgtEl>
                                          <p:spTgt spid="13"/>
                                        </p:tgtEl>
                                      </p:cBhvr>
                                    </p:animEffect>
                                  </p:childTnLst>
                                </p:cTn>
                              </p:par>
                              <p:par>
                                <p:cTn id="83" presetID="42" presetClass="path" presetSubtype="0" decel="100000" fill="hold" grpId="1" nodeType="withEffect">
                                  <p:stCondLst>
                                    <p:cond delay="300"/>
                                  </p:stCondLst>
                                  <p:childTnLst>
                                    <p:animMotion origin="layout" path="M 0 4.07407E-6 L 0 0.03541 " pathEditMode="relative" rAng="0" ptsTypes="AA">
                                      <p:cBhvr>
                                        <p:cTn id="84" dur="700" spd="-100000" fill="hold"/>
                                        <p:tgtEl>
                                          <p:spTgt spid="13"/>
                                        </p:tgtEl>
                                        <p:attrNameLst>
                                          <p:attrName>ppt_x</p:attrName>
                                          <p:attrName>ppt_y</p:attrName>
                                        </p:attrNameLst>
                                      </p:cBhvr>
                                      <p:rCtr x="0" y="1759"/>
                                    </p:animMotion>
                                  </p:childTnLst>
                                </p:cTn>
                              </p:par>
                              <p:par>
                                <p:cTn id="85" presetID="10" presetClass="entr" presetSubtype="0" fill="hold" grpId="0" nodeType="withEffect">
                                  <p:stCondLst>
                                    <p:cond delay="500"/>
                                  </p:stCondLst>
                                  <p:childTnLst>
                                    <p:set>
                                      <p:cBhvr>
                                        <p:cTn id="86" dur="1" fill="hold">
                                          <p:stCondLst>
                                            <p:cond delay="0"/>
                                          </p:stCondLst>
                                        </p:cTn>
                                        <p:tgtEl>
                                          <p:spTgt spid="46"/>
                                        </p:tgtEl>
                                        <p:attrNameLst>
                                          <p:attrName>style.visibility</p:attrName>
                                        </p:attrNameLst>
                                      </p:cBhvr>
                                      <p:to>
                                        <p:strVal val="visible"/>
                                      </p:to>
                                    </p:set>
                                    <p:animEffect transition="in" filter="fade">
                                      <p:cBhvr>
                                        <p:cTn id="87" dur="500"/>
                                        <p:tgtEl>
                                          <p:spTgt spid="46"/>
                                        </p:tgtEl>
                                      </p:cBhvr>
                                    </p:animEffect>
                                  </p:childTnLst>
                                </p:cTn>
                              </p:par>
                              <p:par>
                                <p:cTn id="88" presetID="42" presetClass="path" presetSubtype="0" decel="100000" fill="hold" grpId="1" nodeType="withEffect">
                                  <p:stCondLst>
                                    <p:cond delay="500"/>
                                  </p:stCondLst>
                                  <p:childTnLst>
                                    <p:animMotion origin="layout" path="M 0 -3.33333E-6 L 0 0.03542 " pathEditMode="relative" rAng="0" ptsTypes="AA">
                                      <p:cBhvr>
                                        <p:cTn id="89" dur="700" spd="-100000" fill="hold"/>
                                        <p:tgtEl>
                                          <p:spTgt spid="46"/>
                                        </p:tgtEl>
                                        <p:attrNameLst>
                                          <p:attrName>ppt_x</p:attrName>
                                          <p:attrName>ppt_y</p:attrName>
                                        </p:attrNameLst>
                                      </p:cBhvr>
                                      <p:rCtr x="0" y="1759"/>
                                    </p:animMotion>
                                  </p:childTnLst>
                                </p:cTn>
                              </p:par>
                              <p:par>
                                <p:cTn id="90" presetID="10" presetClass="entr" presetSubtype="0" fill="hold" nodeType="withEffect">
                                  <p:stCondLst>
                                    <p:cond delay="500"/>
                                  </p:stCondLst>
                                  <p:childTnLst>
                                    <p:set>
                                      <p:cBhvr>
                                        <p:cTn id="91" dur="1" fill="hold">
                                          <p:stCondLst>
                                            <p:cond delay="0"/>
                                          </p:stCondLst>
                                        </p:cTn>
                                        <p:tgtEl>
                                          <p:spTgt spid="24"/>
                                        </p:tgtEl>
                                        <p:attrNameLst>
                                          <p:attrName>style.visibility</p:attrName>
                                        </p:attrNameLst>
                                      </p:cBhvr>
                                      <p:to>
                                        <p:strVal val="visible"/>
                                      </p:to>
                                    </p:set>
                                    <p:animEffect transition="in" filter="fade">
                                      <p:cBhvr>
                                        <p:cTn id="92" dur="500"/>
                                        <p:tgtEl>
                                          <p:spTgt spid="24"/>
                                        </p:tgtEl>
                                      </p:cBhvr>
                                    </p:animEffect>
                                  </p:childTnLst>
                                </p:cTn>
                              </p:par>
                              <p:par>
                                <p:cTn id="93" presetID="42" presetClass="path" presetSubtype="0" decel="100000" fill="hold" nodeType="withEffect">
                                  <p:stCondLst>
                                    <p:cond delay="500"/>
                                  </p:stCondLst>
                                  <p:childTnLst>
                                    <p:animMotion origin="layout" path="M 0 -3.33333E-6 L 0 0.03542 " pathEditMode="relative" rAng="0" ptsTypes="AA">
                                      <p:cBhvr>
                                        <p:cTn id="94" dur="700" spd="-100000" fill="hold"/>
                                        <p:tgtEl>
                                          <p:spTgt spid="24"/>
                                        </p:tgtEl>
                                        <p:attrNameLst>
                                          <p:attrName>ppt_x</p:attrName>
                                          <p:attrName>ppt_y</p:attrName>
                                        </p:attrNameLst>
                                      </p:cBhvr>
                                      <p:rCtr x="0" y="1759"/>
                                    </p:animMotion>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7" grpId="1" animBg="1"/>
      <p:bldP spid="27" grpId="0" animBg="1"/>
      <p:bldP spid="27" grpId="1" animBg="1"/>
      <p:bldP spid="40" grpId="0" animBg="1"/>
      <p:bldP spid="40" grpId="1" animBg="1"/>
      <p:bldP spid="46" grpId="0" animBg="1"/>
      <p:bldP spid="46" grpId="1" animBg="1"/>
      <p:bldP spid="10" grpId="0" animBg="1"/>
      <p:bldP spid="10" grpId="1" animBg="1"/>
      <p:bldP spid="21" grpId="0" animBg="1"/>
      <p:bldP spid="21" grpId="1" animBg="1"/>
      <p:bldP spid="6" grpId="0" animBg="1"/>
      <p:bldP spid="6" grpId="1" animBg="1"/>
      <p:bldP spid="13" grpId="0" animBg="1"/>
      <p:bldP spid="13" grpId="1" animBg="1"/>
      <p:bldP spid="12" grpId="0" animBg="1"/>
      <p:bldP spid="12" grpId="1" animBg="1"/>
      <p:bldP spid="8" grpId="0" animBg="1"/>
      <p:bldP spid="8" grpId="1" animBg="1"/>
      <p:bldP spid="9" grpId="0" animBg="1"/>
      <p:bldP spid="9" grpId="1" animBg="1"/>
      <p:bldP spid="5" grpId="0" animBg="1"/>
      <p:bldP spid="5" grpId="1" animBg="1"/>
      <p:bldP spid="11" grpId="0" animBg="1"/>
      <p:bldP spid="11" grpId="1"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DAE330-2805-5441-6FAC-303DA4C5F45A}"/>
              </a:ext>
            </a:extLst>
          </p:cNvPr>
          <p:cNvSpPr>
            <a:spLocks noGrp="1"/>
          </p:cNvSpPr>
          <p:nvPr>
            <p:ph type="title"/>
          </p:nvPr>
        </p:nvSpPr>
        <p:spPr/>
        <p:txBody>
          <a:bodyPr/>
          <a:lstStyle/>
          <a:p>
            <a:r>
              <a:rPr lang="en-US" dirty="0"/>
              <a:t>What is Azure AI Studio</a:t>
            </a:r>
          </a:p>
        </p:txBody>
      </p:sp>
      <p:sp>
        <p:nvSpPr>
          <p:cNvPr id="3" name="Text Placeholder 2">
            <a:extLst>
              <a:ext uri="{FF2B5EF4-FFF2-40B4-BE49-F238E27FC236}">
                <a16:creationId xmlns:a16="http://schemas.microsoft.com/office/drawing/2014/main" id="{53C66810-4C16-C514-549D-B417BC098E5F}"/>
              </a:ext>
            </a:extLst>
          </p:cNvPr>
          <p:cNvSpPr>
            <a:spLocks noGrp="1"/>
          </p:cNvSpPr>
          <p:nvPr>
            <p:ph type="body" sz="quarter" idx="10"/>
          </p:nvPr>
        </p:nvSpPr>
        <p:spPr>
          <a:xfrm>
            <a:off x="588263" y="2282780"/>
            <a:ext cx="11020426" cy="977640"/>
          </a:xfrm>
        </p:spPr>
        <p:txBody>
          <a:bodyPr/>
          <a:lstStyle/>
          <a:p>
            <a:r>
              <a:rPr lang="en-IN" sz="2000" b="0" i="0" dirty="0">
                <a:solidFill>
                  <a:srgbClr val="E6E6E6"/>
                </a:solidFill>
                <a:effectLst/>
                <a:latin typeface="Segoe UI" panose="020B0502040204020203" pitchFamily="34" charset="0"/>
              </a:rPr>
              <a:t>AI Studio is a trusted and inclusive platform that empowers developers of all abilities and preferences to innovate with AI and shape the future.</a:t>
            </a:r>
          </a:p>
          <a:p>
            <a:endParaRPr lang="en-US" dirty="0"/>
          </a:p>
        </p:txBody>
      </p:sp>
    </p:spTree>
    <p:extLst>
      <p:ext uri="{BB962C8B-B14F-4D97-AF65-F5344CB8AC3E}">
        <p14:creationId xmlns:p14="http://schemas.microsoft.com/office/powerpoint/2010/main" val="764005039"/>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1B18F7-BCCC-ED23-1BF7-887785292B34}"/>
              </a:ext>
            </a:extLst>
          </p:cNvPr>
          <p:cNvSpPr>
            <a:spLocks noGrp="1"/>
          </p:cNvSpPr>
          <p:nvPr>
            <p:ph type="title"/>
          </p:nvPr>
        </p:nvSpPr>
        <p:spPr/>
        <p:txBody>
          <a:bodyPr/>
          <a:lstStyle/>
          <a:p>
            <a:r>
              <a:rPr lang="en-US" dirty="0"/>
              <a:t>Why Azure AI Studio?</a:t>
            </a:r>
          </a:p>
        </p:txBody>
      </p:sp>
      <p:sp>
        <p:nvSpPr>
          <p:cNvPr id="6" name="Content Placeholder 5">
            <a:extLst>
              <a:ext uri="{FF2B5EF4-FFF2-40B4-BE49-F238E27FC236}">
                <a16:creationId xmlns:a16="http://schemas.microsoft.com/office/drawing/2014/main" id="{EAA6F7F0-0733-396E-0C44-02A3ABB880C9}"/>
              </a:ext>
            </a:extLst>
          </p:cNvPr>
          <p:cNvSpPr>
            <a:spLocks noGrp="1"/>
          </p:cNvSpPr>
          <p:nvPr>
            <p:ph idx="1"/>
          </p:nvPr>
        </p:nvSpPr>
        <p:spPr>
          <a:xfrm>
            <a:off x="502138" y="1348154"/>
            <a:ext cx="9527735" cy="4001095"/>
          </a:xfrm>
        </p:spPr>
        <p:txBody>
          <a:bodyPr/>
          <a:lstStyle/>
          <a:p>
            <a:pPr algn="l">
              <a:buFont typeface="Arial" panose="020B0604020202020204" pitchFamily="34" charset="0"/>
              <a:buChar char="•"/>
            </a:pPr>
            <a:r>
              <a:rPr lang="en-IN" sz="2000" b="0" i="0" dirty="0">
                <a:solidFill>
                  <a:srgbClr val="E6E6E6"/>
                </a:solidFill>
                <a:effectLst/>
                <a:latin typeface="Segoe UI" panose="020B0502040204020203" pitchFamily="34" charset="0"/>
              </a:rPr>
              <a:t>Build generative AI applications on an enterprise-grade platform.</a:t>
            </a:r>
          </a:p>
          <a:p>
            <a:pPr algn="l">
              <a:buFont typeface="Arial" panose="020B0604020202020204" pitchFamily="34" charset="0"/>
              <a:buChar char="•"/>
            </a:pPr>
            <a:r>
              <a:rPr lang="en-IN" sz="2000" b="0" i="0" dirty="0">
                <a:solidFill>
                  <a:srgbClr val="E6E6E6"/>
                </a:solidFill>
                <a:effectLst/>
                <a:latin typeface="Segoe UI" panose="020B0502040204020203" pitchFamily="34" charset="0"/>
              </a:rPr>
              <a:t>Directly from the studio you can interact with a project code-first via </a:t>
            </a:r>
            <a:r>
              <a:rPr lang="en-IN" sz="2000" b="0" i="0" u="none" strike="noStrike" dirty="0">
                <a:solidFill>
                  <a:srgbClr val="E6E6E6"/>
                </a:solidFill>
                <a:effectLst/>
                <a:latin typeface="Segoe UI" panose="020B0502040204020203" pitchFamily="34" charset="0"/>
                <a:hlinkClick r:id="rId2"/>
              </a:rPr>
              <a:t>Visual Studio Code (Web)</a:t>
            </a:r>
            <a:r>
              <a:rPr lang="en-IN" sz="2000" b="0" i="0" dirty="0">
                <a:solidFill>
                  <a:srgbClr val="E6E6E6"/>
                </a:solidFill>
                <a:effectLst/>
                <a:latin typeface="Segoe UI" panose="020B0502040204020203" pitchFamily="34" charset="0"/>
              </a:rPr>
              <a:t>.</a:t>
            </a:r>
          </a:p>
          <a:p>
            <a:pPr algn="l">
              <a:buFont typeface="Arial" panose="020B0604020202020204" pitchFamily="34" charset="0"/>
              <a:buChar char="•"/>
            </a:pPr>
            <a:r>
              <a:rPr lang="en-IN" sz="2000" b="0" i="0" dirty="0">
                <a:solidFill>
                  <a:srgbClr val="E6E6E6"/>
                </a:solidFill>
                <a:effectLst/>
                <a:latin typeface="Segoe UI" panose="020B0502040204020203" pitchFamily="34" charset="0"/>
              </a:rPr>
              <a:t>Seamlessly explore, build, test, and deploy using cutting-edge AI tools and ML models, grounded in responsible AI practices.</a:t>
            </a:r>
          </a:p>
          <a:p>
            <a:pPr algn="l">
              <a:buFont typeface="Arial" panose="020B0604020202020204" pitchFamily="34" charset="0"/>
              <a:buChar char="•"/>
            </a:pPr>
            <a:r>
              <a:rPr lang="en-IN" sz="2000" b="0" i="0" dirty="0">
                <a:solidFill>
                  <a:srgbClr val="E6E6E6"/>
                </a:solidFill>
                <a:effectLst/>
                <a:latin typeface="Segoe UI" panose="020B0502040204020203" pitchFamily="34" charset="0"/>
              </a:rPr>
              <a:t>Build together as one team. Your </a:t>
            </a:r>
            <a:r>
              <a:rPr lang="en-IN" sz="2000" b="0" i="0" u="none" strike="noStrike" dirty="0">
                <a:solidFill>
                  <a:srgbClr val="E6E6E6"/>
                </a:solidFill>
                <a:effectLst/>
                <a:latin typeface="Segoe UI" panose="020B0502040204020203" pitchFamily="34" charset="0"/>
                <a:hlinkClick r:id="rId3"/>
              </a:rPr>
              <a:t>AI Studio hub</a:t>
            </a:r>
            <a:r>
              <a:rPr lang="en-IN" sz="2000" b="0" i="0" dirty="0">
                <a:solidFill>
                  <a:srgbClr val="E6E6E6"/>
                </a:solidFill>
                <a:effectLst/>
                <a:latin typeface="Segoe UI" panose="020B0502040204020203" pitchFamily="34" charset="0"/>
              </a:rPr>
              <a:t> provides enterprise-grade security, and a collaborative environment with shared files and connections to pretrained models, data and compute.</a:t>
            </a:r>
          </a:p>
          <a:p>
            <a:pPr algn="l">
              <a:buFont typeface="Arial" panose="020B0604020202020204" pitchFamily="34" charset="0"/>
              <a:buChar char="•"/>
            </a:pPr>
            <a:r>
              <a:rPr lang="en-IN" sz="2000" b="0" i="0" dirty="0">
                <a:solidFill>
                  <a:srgbClr val="E6E6E6"/>
                </a:solidFill>
                <a:effectLst/>
                <a:latin typeface="Segoe UI" panose="020B0502040204020203" pitchFamily="34" charset="0"/>
              </a:rPr>
              <a:t>Organize your way. Your </a:t>
            </a:r>
            <a:r>
              <a:rPr lang="en-IN" sz="2000" b="0" i="0" u="none" strike="noStrike" dirty="0">
                <a:solidFill>
                  <a:srgbClr val="E6E6E6"/>
                </a:solidFill>
                <a:effectLst/>
                <a:latin typeface="Segoe UI" panose="020B0502040204020203" pitchFamily="34" charset="0"/>
                <a:hlinkClick r:id="rId4"/>
              </a:rPr>
              <a:t>AI Studio project</a:t>
            </a:r>
            <a:r>
              <a:rPr lang="en-IN" sz="2000" b="0" i="0" dirty="0">
                <a:solidFill>
                  <a:srgbClr val="E6E6E6"/>
                </a:solidFill>
                <a:effectLst/>
                <a:latin typeface="Segoe UI" panose="020B0502040204020203" pitchFamily="34" charset="0"/>
              </a:rPr>
              <a:t> helps you save state, allowing you iterate from first idea, to first prototype, and then first production deployment. Also easily invite others to collaborate along this journey.</a:t>
            </a:r>
          </a:p>
          <a:p>
            <a:endParaRPr lang="en-US" sz="2000" dirty="0"/>
          </a:p>
        </p:txBody>
      </p:sp>
    </p:spTree>
    <p:extLst>
      <p:ext uri="{BB962C8B-B14F-4D97-AF65-F5344CB8AC3E}">
        <p14:creationId xmlns:p14="http://schemas.microsoft.com/office/powerpoint/2010/main" val="31324911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8" fill="hold" grpId="0"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0-#ppt_w/2"/>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ppt_y"/>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8" fill="hold" grpId="0" nodeType="clickEffect">
                                  <p:stCondLst>
                                    <p:cond delay="0"/>
                                  </p:stCondLst>
                                  <p:childTnLst>
                                    <p:set>
                                      <p:cBhvr>
                                        <p:cTn id="18" dur="1" fill="hold">
                                          <p:stCondLst>
                                            <p:cond delay="0"/>
                                          </p:stCondLst>
                                        </p:cTn>
                                        <p:tgtEl>
                                          <p:spTgt spid="6">
                                            <p:txEl>
                                              <p:pRg st="2" end="2"/>
                                            </p:txEl>
                                          </p:spTgt>
                                        </p:tgtEl>
                                        <p:attrNameLst>
                                          <p:attrName>style.visibility</p:attrName>
                                        </p:attrNameLst>
                                      </p:cBhvr>
                                      <p:to>
                                        <p:strVal val="visible"/>
                                      </p:to>
                                    </p:set>
                                    <p:anim calcmode="lin" valueType="num">
                                      <p:cBhvr additive="base">
                                        <p:cTn id="19" dur="500" fill="hold"/>
                                        <p:tgtEl>
                                          <p:spTgt spid="6">
                                            <p:txEl>
                                              <p:pRg st="2" end="2"/>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6">
                                            <p:txEl>
                                              <p:pRg st="2" end="2"/>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6">
                                            <p:txEl>
                                              <p:pRg st="3" end="3"/>
                                            </p:txEl>
                                          </p:spTgt>
                                        </p:tgtEl>
                                        <p:attrNameLst>
                                          <p:attrName>style.visibility</p:attrName>
                                        </p:attrNameLst>
                                      </p:cBhvr>
                                      <p:to>
                                        <p:strVal val="visible"/>
                                      </p:to>
                                    </p:set>
                                    <p:anim calcmode="lin" valueType="num">
                                      <p:cBhvr additive="base">
                                        <p:cTn id="25" dur="500" fill="hold"/>
                                        <p:tgtEl>
                                          <p:spTgt spid="6">
                                            <p:txEl>
                                              <p:pRg st="3" end="3"/>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6">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6">
                                            <p:txEl>
                                              <p:pRg st="4" end="4"/>
                                            </p:txEl>
                                          </p:spTgt>
                                        </p:tgtEl>
                                        <p:attrNameLst>
                                          <p:attrName>style.visibility</p:attrName>
                                        </p:attrNameLst>
                                      </p:cBhvr>
                                      <p:to>
                                        <p:strVal val="visible"/>
                                      </p:to>
                                    </p:set>
                                    <p:anim calcmode="lin" valueType="num">
                                      <p:cBhvr additive="base">
                                        <p:cTn id="31" dur="500" fill="hold"/>
                                        <p:tgtEl>
                                          <p:spTgt spid="6">
                                            <p:txEl>
                                              <p:pRg st="4" end="4"/>
                                            </p:txEl>
                                          </p:spTgt>
                                        </p:tgtEl>
                                        <p:attrNameLst>
                                          <p:attrName>ppt_x</p:attrName>
                                        </p:attrNameLst>
                                      </p:cBhvr>
                                      <p:tavLst>
                                        <p:tav tm="0">
                                          <p:val>
                                            <p:strVal val="0-#ppt_w/2"/>
                                          </p:val>
                                        </p:tav>
                                        <p:tav tm="100000">
                                          <p:val>
                                            <p:strVal val="#ppt_x"/>
                                          </p:val>
                                        </p:tav>
                                      </p:tavLst>
                                    </p:anim>
                                    <p:anim calcmode="lin" valueType="num">
                                      <p:cBhvr additive="base">
                                        <p:cTn id="32" dur="500" fill="hold"/>
                                        <p:tgtEl>
                                          <p:spTgt spid="6">
                                            <p:txEl>
                                              <p:pRg st="4" end="4"/>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1B18F7-BCCC-ED23-1BF7-887785292B34}"/>
              </a:ext>
            </a:extLst>
          </p:cNvPr>
          <p:cNvSpPr>
            <a:spLocks noGrp="1"/>
          </p:cNvSpPr>
          <p:nvPr>
            <p:ph type="title"/>
          </p:nvPr>
        </p:nvSpPr>
        <p:spPr/>
        <p:txBody>
          <a:bodyPr/>
          <a:lstStyle/>
          <a:p>
            <a:r>
              <a:rPr lang="en-US" dirty="0"/>
              <a:t>What does it offer?</a:t>
            </a:r>
          </a:p>
        </p:txBody>
      </p:sp>
      <p:sp>
        <p:nvSpPr>
          <p:cNvPr id="6" name="Content Placeholder 5">
            <a:extLst>
              <a:ext uri="{FF2B5EF4-FFF2-40B4-BE49-F238E27FC236}">
                <a16:creationId xmlns:a16="http://schemas.microsoft.com/office/drawing/2014/main" id="{EAA6F7F0-0733-396E-0C44-02A3ABB880C9}"/>
              </a:ext>
            </a:extLst>
          </p:cNvPr>
          <p:cNvSpPr>
            <a:spLocks noGrp="1"/>
          </p:cNvSpPr>
          <p:nvPr>
            <p:ph idx="1"/>
          </p:nvPr>
        </p:nvSpPr>
        <p:spPr>
          <a:xfrm>
            <a:off x="502138" y="1348154"/>
            <a:ext cx="9527735" cy="4505849"/>
          </a:xfrm>
        </p:spPr>
        <p:txBody>
          <a:bodyPr/>
          <a:lstStyle/>
          <a:p>
            <a:pPr algn="l">
              <a:buFont typeface="Arial" panose="020B0604020202020204" pitchFamily="34" charset="0"/>
              <a:buChar char="•"/>
            </a:pPr>
            <a:r>
              <a:rPr lang="en-IN" sz="2400" b="0" i="0" dirty="0">
                <a:solidFill>
                  <a:srgbClr val="E6E6E6"/>
                </a:solidFill>
                <a:effectLst/>
                <a:latin typeface="Segoe UI" panose="020B0502040204020203" pitchFamily="34" charset="0"/>
              </a:rPr>
              <a:t>API and model choice</a:t>
            </a:r>
          </a:p>
          <a:p>
            <a:pPr lvl="1">
              <a:buFont typeface="Arial" panose="020B0604020202020204" pitchFamily="34" charset="0"/>
              <a:buChar char="•"/>
            </a:pPr>
            <a:r>
              <a:rPr lang="en-IN" sz="1600" dirty="0">
                <a:solidFill>
                  <a:srgbClr val="E6E6E6"/>
                </a:solidFill>
                <a:latin typeface="Segoe UI" panose="020B0502040204020203" pitchFamily="34" charset="0"/>
              </a:rPr>
              <a:t>Azure AI services</a:t>
            </a:r>
          </a:p>
          <a:p>
            <a:pPr lvl="1">
              <a:buFont typeface="Arial" panose="020B0604020202020204" pitchFamily="34" charset="0"/>
              <a:buChar char="•"/>
            </a:pPr>
            <a:r>
              <a:rPr lang="en-IN" sz="1600" dirty="0">
                <a:solidFill>
                  <a:srgbClr val="E6E6E6"/>
                </a:solidFill>
                <a:latin typeface="Segoe UI" panose="020B0502040204020203" pitchFamily="34" charset="0"/>
              </a:rPr>
              <a:t>Azure OpenAI Service</a:t>
            </a:r>
          </a:p>
          <a:p>
            <a:pPr lvl="2">
              <a:buFont typeface="Arial" panose="020B0604020202020204" pitchFamily="34" charset="0"/>
              <a:buChar char="•"/>
            </a:pPr>
            <a:r>
              <a:rPr lang="en-IN" sz="1200" dirty="0">
                <a:solidFill>
                  <a:srgbClr val="E6E6E6"/>
                </a:solidFill>
                <a:latin typeface="Segoe UI" panose="020B0502040204020203" pitchFamily="34" charset="0"/>
              </a:rPr>
              <a:t>Build Intelligent Apps with Industry leading APIs</a:t>
            </a:r>
          </a:p>
          <a:p>
            <a:pPr marL="457200" lvl="2" indent="0">
              <a:buNone/>
            </a:pPr>
            <a:endParaRPr lang="en-IN" sz="1200" dirty="0">
              <a:solidFill>
                <a:srgbClr val="E6E6E6"/>
              </a:solidFill>
              <a:latin typeface="Segoe UI" panose="020B0502040204020203" pitchFamily="34" charset="0"/>
            </a:endParaRPr>
          </a:p>
          <a:p>
            <a:pPr>
              <a:buFont typeface="Arial" panose="020B0604020202020204" pitchFamily="34" charset="0"/>
              <a:buChar char="•"/>
            </a:pPr>
            <a:r>
              <a:rPr lang="en-IN" sz="2400" dirty="0">
                <a:solidFill>
                  <a:srgbClr val="E6E6E6"/>
                </a:solidFill>
                <a:latin typeface="Segoe UI" panose="020B0502040204020203" pitchFamily="34" charset="0"/>
              </a:rPr>
              <a:t>Model </a:t>
            </a:r>
            <a:r>
              <a:rPr lang="en-IN" sz="2400" dirty="0" err="1">
                <a:solidFill>
                  <a:srgbClr val="E6E6E6"/>
                </a:solidFill>
                <a:latin typeface="Segoe UI" panose="020B0502040204020203" pitchFamily="34" charset="0"/>
              </a:rPr>
              <a:t>catalog</a:t>
            </a:r>
            <a:endParaRPr lang="en-IN" sz="2400" dirty="0">
              <a:solidFill>
                <a:srgbClr val="E6E6E6"/>
              </a:solidFill>
              <a:latin typeface="Segoe UI" panose="020B0502040204020203" pitchFamily="34" charset="0"/>
            </a:endParaRPr>
          </a:p>
          <a:p>
            <a:pPr lvl="1">
              <a:buFont typeface="Arial" panose="020B0604020202020204" pitchFamily="34" charset="0"/>
              <a:buChar char="•"/>
            </a:pPr>
            <a:r>
              <a:rPr lang="en-IN" sz="1600" dirty="0">
                <a:solidFill>
                  <a:srgbClr val="E6E6E6"/>
                </a:solidFill>
                <a:latin typeface="Segoe UI" panose="020B0502040204020203" pitchFamily="34" charset="0"/>
              </a:rPr>
              <a:t> Managed compute and serverless APIs</a:t>
            </a:r>
          </a:p>
          <a:p>
            <a:pPr marL="228600" lvl="1" indent="0">
              <a:buNone/>
            </a:pPr>
            <a:endParaRPr lang="en-IN" sz="1600" dirty="0">
              <a:solidFill>
                <a:srgbClr val="E6E6E6"/>
              </a:solidFill>
              <a:latin typeface="Segoe UI" panose="020B0502040204020203" pitchFamily="34" charset="0"/>
            </a:endParaRPr>
          </a:p>
          <a:p>
            <a:pPr>
              <a:buFont typeface="Arial" panose="020B0604020202020204" pitchFamily="34" charset="0"/>
              <a:buChar char="•"/>
            </a:pPr>
            <a:r>
              <a:rPr lang="en-IN" sz="2400" dirty="0">
                <a:solidFill>
                  <a:srgbClr val="E6E6E6"/>
                </a:solidFill>
                <a:latin typeface="Segoe UI" panose="020B0502040204020203" pitchFamily="34" charset="0"/>
              </a:rPr>
              <a:t>Model benchmarks </a:t>
            </a:r>
          </a:p>
          <a:p>
            <a:pPr lvl="1">
              <a:buFont typeface="Arial" panose="020B0604020202020204" pitchFamily="34" charset="0"/>
              <a:buChar char="•"/>
            </a:pPr>
            <a:r>
              <a:rPr lang="en-IN" sz="1600" dirty="0">
                <a:solidFill>
                  <a:srgbClr val="E6E6E6"/>
                </a:solidFill>
                <a:latin typeface="Segoe UI" panose="020B0502040204020203" pitchFamily="34" charset="0"/>
              </a:rPr>
              <a:t>Compare models by performance and key parameters</a:t>
            </a:r>
          </a:p>
          <a:p>
            <a:pPr lvl="2">
              <a:buFont typeface="Arial" panose="020B0604020202020204" pitchFamily="34" charset="0"/>
              <a:buChar char="•"/>
            </a:pPr>
            <a:r>
              <a:rPr lang="en-IN" dirty="0">
                <a:solidFill>
                  <a:srgbClr val="E6E6E6"/>
                </a:solidFill>
                <a:latin typeface="Segoe UI" panose="020B0502040204020203" pitchFamily="34" charset="0"/>
              </a:rPr>
              <a:t>Discover models for your use cases</a:t>
            </a:r>
          </a:p>
          <a:p>
            <a:pPr lvl="2">
              <a:buFont typeface="Arial" panose="020B0604020202020204" pitchFamily="34" charset="0"/>
              <a:buChar char="•"/>
            </a:pPr>
            <a:r>
              <a:rPr lang="en-IN" dirty="0">
                <a:solidFill>
                  <a:srgbClr val="E6E6E6"/>
                </a:solidFill>
                <a:latin typeface="Segoe UI" panose="020B0502040204020203" pitchFamily="34" charset="0"/>
              </a:rPr>
              <a:t>Deploy serverless models</a:t>
            </a:r>
          </a:p>
          <a:p>
            <a:pPr marL="228600" lvl="1" indent="0">
              <a:buNone/>
            </a:pPr>
            <a:endParaRPr lang="en-US" dirty="0"/>
          </a:p>
          <a:p>
            <a:pPr>
              <a:buFont typeface="Arial" panose="020B0604020202020204" pitchFamily="34" charset="0"/>
              <a:buChar char="•"/>
            </a:pPr>
            <a:endParaRPr lang="en-IN" sz="2000" b="0" i="0" dirty="0">
              <a:solidFill>
                <a:srgbClr val="E6E6E6"/>
              </a:solidFill>
              <a:effectLst/>
              <a:latin typeface="Segoe UI" panose="020B0502040204020203" pitchFamily="34" charset="0"/>
            </a:endParaRPr>
          </a:p>
        </p:txBody>
      </p:sp>
    </p:spTree>
    <p:extLst>
      <p:ext uri="{BB962C8B-B14F-4D97-AF65-F5344CB8AC3E}">
        <p14:creationId xmlns:p14="http://schemas.microsoft.com/office/powerpoint/2010/main" val="2906737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0-#ppt_w/2"/>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 calcmode="lin" valueType="num">
                                      <p:cBhvr additive="base">
                                        <p:cTn id="11" dur="500" fill="hold"/>
                                        <p:tgtEl>
                                          <p:spTgt spid="6">
                                            <p:txEl>
                                              <p:pRg st="1" end="1"/>
                                            </p:txEl>
                                          </p:spTgt>
                                        </p:tgtEl>
                                        <p:attrNameLst>
                                          <p:attrName>ppt_x</p:attrName>
                                        </p:attrNameLst>
                                      </p:cBhvr>
                                      <p:tavLst>
                                        <p:tav tm="0">
                                          <p:val>
                                            <p:strVal val="0-#ppt_w/2"/>
                                          </p:val>
                                        </p:tav>
                                        <p:tav tm="100000">
                                          <p:val>
                                            <p:strVal val="#ppt_x"/>
                                          </p:val>
                                        </p:tav>
                                      </p:tavLst>
                                    </p:anim>
                                    <p:anim calcmode="lin" valueType="num">
                                      <p:cBhvr additive="base">
                                        <p:cTn id="12" dur="500" fill="hold"/>
                                        <p:tgtEl>
                                          <p:spTgt spid="6">
                                            <p:txEl>
                                              <p:pRg st="1" end="1"/>
                                            </p:txEl>
                                          </p:spTgt>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6">
                                            <p:txEl>
                                              <p:pRg st="2" end="2"/>
                                            </p:txEl>
                                          </p:spTgt>
                                        </p:tgtEl>
                                        <p:attrNameLst>
                                          <p:attrName>style.visibility</p:attrName>
                                        </p:attrNameLst>
                                      </p:cBhvr>
                                      <p:to>
                                        <p:strVal val="visible"/>
                                      </p:to>
                                    </p:set>
                                    <p:anim calcmode="lin" valueType="num">
                                      <p:cBhvr additive="base">
                                        <p:cTn id="15" dur="500" fill="hold"/>
                                        <p:tgtEl>
                                          <p:spTgt spid="6">
                                            <p:txEl>
                                              <p:pRg st="2" end="2"/>
                                            </p:txEl>
                                          </p:spTgt>
                                        </p:tgtEl>
                                        <p:attrNameLst>
                                          <p:attrName>ppt_x</p:attrName>
                                        </p:attrNameLst>
                                      </p:cBhvr>
                                      <p:tavLst>
                                        <p:tav tm="0">
                                          <p:val>
                                            <p:strVal val="0-#ppt_w/2"/>
                                          </p:val>
                                        </p:tav>
                                        <p:tav tm="100000">
                                          <p:val>
                                            <p:strVal val="#ppt_x"/>
                                          </p:val>
                                        </p:tav>
                                      </p:tavLst>
                                    </p:anim>
                                    <p:anim calcmode="lin" valueType="num">
                                      <p:cBhvr additive="base">
                                        <p:cTn id="16" dur="500" fill="hold"/>
                                        <p:tgtEl>
                                          <p:spTgt spid="6">
                                            <p:txEl>
                                              <p:pRg st="2" end="2"/>
                                            </p:txEl>
                                          </p:spTgt>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6">
                                            <p:txEl>
                                              <p:pRg st="3" end="3"/>
                                            </p:txEl>
                                          </p:spTgt>
                                        </p:tgtEl>
                                        <p:attrNameLst>
                                          <p:attrName>style.visibility</p:attrName>
                                        </p:attrNameLst>
                                      </p:cBhvr>
                                      <p:to>
                                        <p:strVal val="visible"/>
                                      </p:to>
                                    </p:set>
                                    <p:anim calcmode="lin" valueType="num">
                                      <p:cBhvr additive="base">
                                        <p:cTn id="19" dur="500" fill="hold"/>
                                        <p:tgtEl>
                                          <p:spTgt spid="6">
                                            <p:txEl>
                                              <p:pRg st="3" end="3"/>
                                            </p:txEl>
                                          </p:spTgt>
                                        </p:tgtEl>
                                        <p:attrNameLst>
                                          <p:attrName>ppt_x</p:attrName>
                                        </p:attrNameLst>
                                      </p:cBhvr>
                                      <p:tavLst>
                                        <p:tav tm="0">
                                          <p:val>
                                            <p:strVal val="0-#ppt_w/2"/>
                                          </p:val>
                                        </p:tav>
                                        <p:tav tm="100000">
                                          <p:val>
                                            <p:strVal val="#ppt_x"/>
                                          </p:val>
                                        </p:tav>
                                      </p:tavLst>
                                    </p:anim>
                                    <p:anim calcmode="lin" valueType="num">
                                      <p:cBhvr additive="base">
                                        <p:cTn id="20" dur="500" fill="hold"/>
                                        <p:tgtEl>
                                          <p:spTgt spid="6">
                                            <p:txEl>
                                              <p:pRg st="3" end="3"/>
                                            </p:txEl>
                                          </p:spTgt>
                                        </p:tgtEl>
                                        <p:attrNameLst>
                                          <p:attrName>ppt_y</p:attrName>
                                        </p:attrNameLst>
                                      </p:cBhvr>
                                      <p:tavLst>
                                        <p:tav tm="0">
                                          <p:val>
                                            <p:strVal val="#ppt_y"/>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8" fill="hold" grpId="0" nodeType="clickEffect">
                                  <p:stCondLst>
                                    <p:cond delay="0"/>
                                  </p:stCondLst>
                                  <p:childTnLst>
                                    <p:set>
                                      <p:cBhvr>
                                        <p:cTn id="24" dur="1" fill="hold">
                                          <p:stCondLst>
                                            <p:cond delay="0"/>
                                          </p:stCondLst>
                                        </p:cTn>
                                        <p:tgtEl>
                                          <p:spTgt spid="6">
                                            <p:txEl>
                                              <p:pRg st="5" end="5"/>
                                            </p:txEl>
                                          </p:spTgt>
                                        </p:tgtEl>
                                        <p:attrNameLst>
                                          <p:attrName>style.visibility</p:attrName>
                                        </p:attrNameLst>
                                      </p:cBhvr>
                                      <p:to>
                                        <p:strVal val="visible"/>
                                      </p:to>
                                    </p:set>
                                    <p:anim calcmode="lin" valueType="num">
                                      <p:cBhvr additive="base">
                                        <p:cTn id="25" dur="500" fill="hold"/>
                                        <p:tgtEl>
                                          <p:spTgt spid="6">
                                            <p:txEl>
                                              <p:pRg st="5" end="5"/>
                                            </p:txEl>
                                          </p:spTgt>
                                        </p:tgtEl>
                                        <p:attrNameLst>
                                          <p:attrName>ppt_x</p:attrName>
                                        </p:attrNameLst>
                                      </p:cBhvr>
                                      <p:tavLst>
                                        <p:tav tm="0">
                                          <p:val>
                                            <p:strVal val="0-#ppt_w/2"/>
                                          </p:val>
                                        </p:tav>
                                        <p:tav tm="100000">
                                          <p:val>
                                            <p:strVal val="#ppt_x"/>
                                          </p:val>
                                        </p:tav>
                                      </p:tavLst>
                                    </p:anim>
                                    <p:anim calcmode="lin" valueType="num">
                                      <p:cBhvr additive="base">
                                        <p:cTn id="26" dur="500" fill="hold"/>
                                        <p:tgtEl>
                                          <p:spTgt spid="6">
                                            <p:txEl>
                                              <p:pRg st="5" end="5"/>
                                            </p:txEl>
                                          </p:spTgt>
                                        </p:tgtEl>
                                        <p:attrNameLst>
                                          <p:attrName>ppt_y</p:attrName>
                                        </p:attrNameLst>
                                      </p:cBhvr>
                                      <p:tavLst>
                                        <p:tav tm="0">
                                          <p:val>
                                            <p:strVal val="#ppt_y"/>
                                          </p:val>
                                        </p:tav>
                                        <p:tav tm="100000">
                                          <p:val>
                                            <p:strVal val="#ppt_y"/>
                                          </p:val>
                                        </p:tav>
                                      </p:tavLst>
                                    </p:anim>
                                  </p:childTnLst>
                                </p:cTn>
                              </p:par>
                              <p:par>
                                <p:cTn id="27" presetID="2" presetClass="entr" presetSubtype="8" fill="hold" grpId="0" nodeType="withEffect">
                                  <p:stCondLst>
                                    <p:cond delay="0"/>
                                  </p:stCondLst>
                                  <p:childTnLst>
                                    <p:set>
                                      <p:cBhvr>
                                        <p:cTn id="28" dur="1" fill="hold">
                                          <p:stCondLst>
                                            <p:cond delay="0"/>
                                          </p:stCondLst>
                                        </p:cTn>
                                        <p:tgtEl>
                                          <p:spTgt spid="6">
                                            <p:txEl>
                                              <p:pRg st="6" end="6"/>
                                            </p:txEl>
                                          </p:spTgt>
                                        </p:tgtEl>
                                        <p:attrNameLst>
                                          <p:attrName>style.visibility</p:attrName>
                                        </p:attrNameLst>
                                      </p:cBhvr>
                                      <p:to>
                                        <p:strVal val="visible"/>
                                      </p:to>
                                    </p:set>
                                    <p:anim calcmode="lin" valueType="num">
                                      <p:cBhvr additive="base">
                                        <p:cTn id="29" dur="500" fill="hold"/>
                                        <p:tgtEl>
                                          <p:spTgt spid="6">
                                            <p:txEl>
                                              <p:pRg st="6" end="6"/>
                                            </p:txEl>
                                          </p:spTgt>
                                        </p:tgtEl>
                                        <p:attrNameLst>
                                          <p:attrName>ppt_x</p:attrName>
                                        </p:attrNameLst>
                                      </p:cBhvr>
                                      <p:tavLst>
                                        <p:tav tm="0">
                                          <p:val>
                                            <p:strVal val="0-#ppt_w/2"/>
                                          </p:val>
                                        </p:tav>
                                        <p:tav tm="100000">
                                          <p:val>
                                            <p:strVal val="#ppt_x"/>
                                          </p:val>
                                        </p:tav>
                                      </p:tavLst>
                                    </p:anim>
                                    <p:anim calcmode="lin" valueType="num">
                                      <p:cBhvr additive="base">
                                        <p:cTn id="30" dur="500" fill="hold"/>
                                        <p:tgtEl>
                                          <p:spTgt spid="6">
                                            <p:txEl>
                                              <p:pRg st="6" end="6"/>
                                            </p:txEl>
                                          </p:spTgt>
                                        </p:tgtEl>
                                        <p:attrNameLst>
                                          <p:attrName>ppt_y</p:attrName>
                                        </p:attrNameLst>
                                      </p:cBhvr>
                                      <p:tavLst>
                                        <p:tav tm="0">
                                          <p:val>
                                            <p:strVal val="#ppt_y"/>
                                          </p:val>
                                        </p:tav>
                                        <p:tav tm="100000">
                                          <p:val>
                                            <p:strVal val="#ppt_y"/>
                                          </p:val>
                                        </p:tav>
                                      </p:tavLst>
                                    </p:anim>
                                  </p:childTnLst>
                                </p:cTn>
                              </p:par>
                            </p:childTnLst>
                          </p:cTn>
                        </p:par>
                      </p:childTnLst>
                    </p:cTn>
                  </p:par>
                  <p:par>
                    <p:cTn id="31" fill="hold">
                      <p:stCondLst>
                        <p:cond delay="indefinite"/>
                      </p:stCondLst>
                      <p:childTnLst>
                        <p:par>
                          <p:cTn id="32" fill="hold">
                            <p:stCondLst>
                              <p:cond delay="0"/>
                            </p:stCondLst>
                            <p:childTnLst>
                              <p:par>
                                <p:cTn id="33" presetID="2" presetClass="entr" presetSubtype="8" fill="hold" grpId="0" nodeType="clickEffect">
                                  <p:stCondLst>
                                    <p:cond delay="0"/>
                                  </p:stCondLst>
                                  <p:childTnLst>
                                    <p:set>
                                      <p:cBhvr>
                                        <p:cTn id="34" dur="1" fill="hold">
                                          <p:stCondLst>
                                            <p:cond delay="0"/>
                                          </p:stCondLst>
                                        </p:cTn>
                                        <p:tgtEl>
                                          <p:spTgt spid="6">
                                            <p:txEl>
                                              <p:pRg st="8" end="8"/>
                                            </p:txEl>
                                          </p:spTgt>
                                        </p:tgtEl>
                                        <p:attrNameLst>
                                          <p:attrName>style.visibility</p:attrName>
                                        </p:attrNameLst>
                                      </p:cBhvr>
                                      <p:to>
                                        <p:strVal val="visible"/>
                                      </p:to>
                                    </p:set>
                                    <p:anim calcmode="lin" valueType="num">
                                      <p:cBhvr additive="base">
                                        <p:cTn id="35" dur="500" fill="hold"/>
                                        <p:tgtEl>
                                          <p:spTgt spid="6">
                                            <p:txEl>
                                              <p:pRg st="8" end="8"/>
                                            </p:txEl>
                                          </p:spTgt>
                                        </p:tgtEl>
                                        <p:attrNameLst>
                                          <p:attrName>ppt_x</p:attrName>
                                        </p:attrNameLst>
                                      </p:cBhvr>
                                      <p:tavLst>
                                        <p:tav tm="0">
                                          <p:val>
                                            <p:strVal val="0-#ppt_w/2"/>
                                          </p:val>
                                        </p:tav>
                                        <p:tav tm="100000">
                                          <p:val>
                                            <p:strVal val="#ppt_x"/>
                                          </p:val>
                                        </p:tav>
                                      </p:tavLst>
                                    </p:anim>
                                    <p:anim calcmode="lin" valueType="num">
                                      <p:cBhvr additive="base">
                                        <p:cTn id="36" dur="500" fill="hold"/>
                                        <p:tgtEl>
                                          <p:spTgt spid="6">
                                            <p:txEl>
                                              <p:pRg st="8" end="8"/>
                                            </p:txEl>
                                          </p:spTgt>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6">
                                            <p:txEl>
                                              <p:pRg st="9" end="9"/>
                                            </p:txEl>
                                          </p:spTgt>
                                        </p:tgtEl>
                                        <p:attrNameLst>
                                          <p:attrName>style.visibility</p:attrName>
                                        </p:attrNameLst>
                                      </p:cBhvr>
                                      <p:to>
                                        <p:strVal val="visible"/>
                                      </p:to>
                                    </p:set>
                                    <p:anim calcmode="lin" valueType="num">
                                      <p:cBhvr additive="base">
                                        <p:cTn id="39" dur="500" fill="hold"/>
                                        <p:tgtEl>
                                          <p:spTgt spid="6">
                                            <p:txEl>
                                              <p:pRg st="9" end="9"/>
                                            </p:txEl>
                                          </p:spTgt>
                                        </p:tgtEl>
                                        <p:attrNameLst>
                                          <p:attrName>ppt_x</p:attrName>
                                        </p:attrNameLst>
                                      </p:cBhvr>
                                      <p:tavLst>
                                        <p:tav tm="0">
                                          <p:val>
                                            <p:strVal val="0-#ppt_w/2"/>
                                          </p:val>
                                        </p:tav>
                                        <p:tav tm="100000">
                                          <p:val>
                                            <p:strVal val="#ppt_x"/>
                                          </p:val>
                                        </p:tav>
                                      </p:tavLst>
                                    </p:anim>
                                    <p:anim calcmode="lin" valueType="num">
                                      <p:cBhvr additive="base">
                                        <p:cTn id="40" dur="500" fill="hold"/>
                                        <p:tgtEl>
                                          <p:spTgt spid="6">
                                            <p:txEl>
                                              <p:pRg st="9" end="9"/>
                                            </p:txEl>
                                          </p:spTgt>
                                        </p:tgtEl>
                                        <p:attrNameLst>
                                          <p:attrName>ppt_y</p:attrName>
                                        </p:attrNameLst>
                                      </p:cBhvr>
                                      <p:tavLst>
                                        <p:tav tm="0">
                                          <p:val>
                                            <p:strVal val="#ppt_y"/>
                                          </p:val>
                                        </p:tav>
                                        <p:tav tm="100000">
                                          <p:val>
                                            <p:strVal val="#ppt_y"/>
                                          </p:val>
                                        </p:tav>
                                      </p:tavLst>
                                    </p:anim>
                                  </p:childTnLst>
                                </p:cTn>
                              </p:par>
                              <p:par>
                                <p:cTn id="41" presetID="2" presetClass="entr" presetSubtype="8" fill="hold" grpId="0" nodeType="withEffect">
                                  <p:stCondLst>
                                    <p:cond delay="0"/>
                                  </p:stCondLst>
                                  <p:childTnLst>
                                    <p:set>
                                      <p:cBhvr>
                                        <p:cTn id="42" dur="1" fill="hold">
                                          <p:stCondLst>
                                            <p:cond delay="0"/>
                                          </p:stCondLst>
                                        </p:cTn>
                                        <p:tgtEl>
                                          <p:spTgt spid="6">
                                            <p:txEl>
                                              <p:pRg st="10" end="10"/>
                                            </p:txEl>
                                          </p:spTgt>
                                        </p:tgtEl>
                                        <p:attrNameLst>
                                          <p:attrName>style.visibility</p:attrName>
                                        </p:attrNameLst>
                                      </p:cBhvr>
                                      <p:to>
                                        <p:strVal val="visible"/>
                                      </p:to>
                                    </p:set>
                                    <p:anim calcmode="lin" valueType="num">
                                      <p:cBhvr additive="base">
                                        <p:cTn id="43" dur="500" fill="hold"/>
                                        <p:tgtEl>
                                          <p:spTgt spid="6">
                                            <p:txEl>
                                              <p:pRg st="10" end="10"/>
                                            </p:txEl>
                                          </p:spTgt>
                                        </p:tgtEl>
                                        <p:attrNameLst>
                                          <p:attrName>ppt_x</p:attrName>
                                        </p:attrNameLst>
                                      </p:cBhvr>
                                      <p:tavLst>
                                        <p:tav tm="0">
                                          <p:val>
                                            <p:strVal val="0-#ppt_w/2"/>
                                          </p:val>
                                        </p:tav>
                                        <p:tav tm="100000">
                                          <p:val>
                                            <p:strVal val="#ppt_x"/>
                                          </p:val>
                                        </p:tav>
                                      </p:tavLst>
                                    </p:anim>
                                    <p:anim calcmode="lin" valueType="num">
                                      <p:cBhvr additive="base">
                                        <p:cTn id="44" dur="500" fill="hold"/>
                                        <p:tgtEl>
                                          <p:spTgt spid="6">
                                            <p:txEl>
                                              <p:pRg st="10" end="10"/>
                                            </p:txEl>
                                          </p:spTgt>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6">
                                            <p:txEl>
                                              <p:pRg st="11" end="11"/>
                                            </p:txEl>
                                          </p:spTgt>
                                        </p:tgtEl>
                                        <p:attrNameLst>
                                          <p:attrName>style.visibility</p:attrName>
                                        </p:attrNameLst>
                                      </p:cBhvr>
                                      <p:to>
                                        <p:strVal val="visible"/>
                                      </p:to>
                                    </p:set>
                                    <p:anim calcmode="lin" valueType="num">
                                      <p:cBhvr additive="base">
                                        <p:cTn id="47" dur="500" fill="hold"/>
                                        <p:tgtEl>
                                          <p:spTgt spid="6">
                                            <p:txEl>
                                              <p:pRg st="11" end="11"/>
                                            </p:txEl>
                                          </p:spTgt>
                                        </p:tgtEl>
                                        <p:attrNameLst>
                                          <p:attrName>ppt_x</p:attrName>
                                        </p:attrNameLst>
                                      </p:cBhvr>
                                      <p:tavLst>
                                        <p:tav tm="0">
                                          <p:val>
                                            <p:strVal val="0-#ppt_w/2"/>
                                          </p:val>
                                        </p:tav>
                                        <p:tav tm="100000">
                                          <p:val>
                                            <p:strVal val="#ppt_x"/>
                                          </p:val>
                                        </p:tav>
                                      </p:tavLst>
                                    </p:anim>
                                    <p:anim calcmode="lin" valueType="num">
                                      <p:cBhvr additive="base">
                                        <p:cTn id="48" dur="500" fill="hold"/>
                                        <p:tgtEl>
                                          <p:spTgt spid="6">
                                            <p:txEl>
                                              <p:pRg st="11" end="11"/>
                                            </p:txEl>
                                          </p:spTgt>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1B18F7-BCCC-ED23-1BF7-887785292B34}"/>
              </a:ext>
            </a:extLst>
          </p:cNvPr>
          <p:cNvSpPr>
            <a:spLocks noGrp="1"/>
          </p:cNvSpPr>
          <p:nvPr>
            <p:ph type="title"/>
          </p:nvPr>
        </p:nvSpPr>
        <p:spPr/>
        <p:txBody>
          <a:bodyPr/>
          <a:lstStyle/>
          <a:p>
            <a:r>
              <a:rPr lang="en-US" dirty="0"/>
              <a:t>Complete AI toolchain</a:t>
            </a:r>
          </a:p>
        </p:txBody>
      </p:sp>
      <p:sp>
        <p:nvSpPr>
          <p:cNvPr id="6" name="Content Placeholder 5">
            <a:extLst>
              <a:ext uri="{FF2B5EF4-FFF2-40B4-BE49-F238E27FC236}">
                <a16:creationId xmlns:a16="http://schemas.microsoft.com/office/drawing/2014/main" id="{EAA6F7F0-0733-396E-0C44-02A3ABB880C9}"/>
              </a:ext>
            </a:extLst>
          </p:cNvPr>
          <p:cNvSpPr>
            <a:spLocks noGrp="1"/>
          </p:cNvSpPr>
          <p:nvPr>
            <p:ph idx="1"/>
          </p:nvPr>
        </p:nvSpPr>
        <p:spPr>
          <a:xfrm>
            <a:off x="502138" y="1348154"/>
            <a:ext cx="9527735" cy="3040832"/>
          </a:xfrm>
        </p:spPr>
        <p:txBody>
          <a:bodyPr/>
          <a:lstStyle/>
          <a:p>
            <a:pPr lvl="1">
              <a:buFont typeface="Arial" panose="020B0604020202020204" pitchFamily="34" charset="0"/>
              <a:buChar char="•"/>
            </a:pPr>
            <a:r>
              <a:rPr lang="en-US" dirty="0"/>
              <a:t>Azure AI Search</a:t>
            </a:r>
          </a:p>
          <a:p>
            <a:pPr lvl="1">
              <a:buFont typeface="Arial" panose="020B0604020202020204" pitchFamily="34" charset="0"/>
              <a:buChar char="•"/>
            </a:pPr>
            <a:r>
              <a:rPr lang="en-US" dirty="0"/>
              <a:t>Fine-tuning</a:t>
            </a:r>
          </a:p>
          <a:p>
            <a:pPr lvl="2">
              <a:buFont typeface="Arial" panose="020B0604020202020204" pitchFamily="34" charset="0"/>
              <a:buChar char="•"/>
            </a:pPr>
            <a:r>
              <a:rPr lang="en-IN" dirty="0">
                <a:solidFill>
                  <a:srgbClr val="E6E6E6"/>
                </a:solidFill>
                <a:latin typeface="Segoe UI" panose="020B0502040204020203" pitchFamily="34" charset="0"/>
              </a:rPr>
              <a:t>Ground models on your secure data</a:t>
            </a:r>
            <a:endParaRPr lang="en-US" dirty="0"/>
          </a:p>
          <a:p>
            <a:pPr lvl="1">
              <a:buFont typeface="Arial" panose="020B0604020202020204" pitchFamily="34" charset="0"/>
              <a:buChar char="•"/>
            </a:pPr>
            <a:r>
              <a:rPr lang="en-US" dirty="0"/>
              <a:t>Prompt flow</a:t>
            </a:r>
          </a:p>
          <a:p>
            <a:pPr lvl="2">
              <a:buFont typeface="Arial" panose="020B0604020202020204" pitchFamily="34" charset="0"/>
              <a:buChar char="•"/>
            </a:pPr>
            <a:r>
              <a:rPr lang="en-IN" dirty="0">
                <a:solidFill>
                  <a:srgbClr val="E6E6E6"/>
                </a:solidFill>
                <a:latin typeface="Segoe UI" panose="020B0502040204020203" pitchFamily="34" charset="0"/>
              </a:rPr>
              <a:t>Orchestrate and debug AI workflows</a:t>
            </a:r>
            <a:endParaRPr lang="en-US" dirty="0"/>
          </a:p>
          <a:p>
            <a:pPr lvl="1">
              <a:buFont typeface="Arial" panose="020B0604020202020204" pitchFamily="34" charset="0"/>
              <a:buChar char="•"/>
            </a:pPr>
            <a:r>
              <a:rPr lang="en-US" dirty="0"/>
              <a:t>Open frameworks</a:t>
            </a:r>
          </a:p>
          <a:p>
            <a:pPr lvl="1">
              <a:buFont typeface="Arial" panose="020B0604020202020204" pitchFamily="34" charset="0"/>
              <a:buChar char="•"/>
            </a:pPr>
            <a:r>
              <a:rPr lang="en-US" dirty="0"/>
              <a:t>Tracing and debugging</a:t>
            </a:r>
          </a:p>
          <a:p>
            <a:pPr lvl="1">
              <a:buFont typeface="Arial" panose="020B0604020202020204" pitchFamily="34" charset="0"/>
              <a:buChar char="•"/>
            </a:pPr>
            <a:r>
              <a:rPr lang="en-US" dirty="0"/>
              <a:t>Evaluations</a:t>
            </a:r>
          </a:p>
          <a:p>
            <a:pPr lvl="2">
              <a:buFont typeface="Arial" panose="020B0604020202020204" pitchFamily="34" charset="0"/>
              <a:buChar char="•"/>
            </a:pPr>
            <a:r>
              <a:rPr lang="en-IN" b="0" i="0" dirty="0">
                <a:solidFill>
                  <a:srgbClr val="E6E6E6"/>
                </a:solidFill>
                <a:effectLst/>
                <a:latin typeface="Segoe UI" panose="020B0502040204020203" pitchFamily="34" charset="0"/>
              </a:rPr>
              <a:t>Streamline model and app evaluations</a:t>
            </a:r>
          </a:p>
        </p:txBody>
      </p:sp>
    </p:spTree>
    <p:extLst>
      <p:ext uri="{BB962C8B-B14F-4D97-AF65-F5344CB8AC3E}">
        <p14:creationId xmlns:p14="http://schemas.microsoft.com/office/powerpoint/2010/main" val="32124168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 calcmode="lin" valueType="num">
                                      <p:cBhvr additive="base">
                                        <p:cTn id="1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 calcmode="lin" valueType="num">
                                      <p:cBhvr additive="base">
                                        <p:cTn id="23"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 calcmode="lin" valueType="num">
                                      <p:cBhvr additive="base">
                                        <p:cTn id="27"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6">
                                            <p:txEl>
                                              <p:pRg st="5" end="5"/>
                                            </p:txEl>
                                          </p:spTgt>
                                        </p:tgtEl>
                                        <p:attrNameLst>
                                          <p:attrName>style.visibility</p:attrName>
                                        </p:attrNameLst>
                                      </p:cBhvr>
                                      <p:to>
                                        <p:strVal val="visible"/>
                                      </p:to>
                                    </p:set>
                                    <p:anim calcmode="lin" valueType="num">
                                      <p:cBhvr additive="base">
                                        <p:cTn id="33"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6">
                                            <p:txEl>
                                              <p:pRg st="5" end="5"/>
                                            </p:txEl>
                                          </p:spTgt>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2" presetClass="entr" presetSubtype="4" fill="hold" nodeType="clickEffect">
                                  <p:stCondLst>
                                    <p:cond delay="0"/>
                                  </p:stCondLst>
                                  <p:childTnLst>
                                    <p:set>
                                      <p:cBhvr>
                                        <p:cTn id="38" dur="1" fill="hold">
                                          <p:stCondLst>
                                            <p:cond delay="0"/>
                                          </p:stCondLst>
                                        </p:cTn>
                                        <p:tgtEl>
                                          <p:spTgt spid="6">
                                            <p:txEl>
                                              <p:pRg st="6" end="6"/>
                                            </p:txEl>
                                          </p:spTgt>
                                        </p:tgtEl>
                                        <p:attrNameLst>
                                          <p:attrName>style.visibility</p:attrName>
                                        </p:attrNameLst>
                                      </p:cBhvr>
                                      <p:to>
                                        <p:strVal val="visible"/>
                                      </p:to>
                                    </p:set>
                                    <p:anim calcmode="lin" valueType="num">
                                      <p:cBhvr additive="base">
                                        <p:cTn id="39"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40" dur="500" fill="hold"/>
                                        <p:tgtEl>
                                          <p:spTgt spid="6">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41" fill="hold">
                      <p:stCondLst>
                        <p:cond delay="indefinite"/>
                      </p:stCondLst>
                      <p:childTnLst>
                        <p:par>
                          <p:cTn id="42" fill="hold">
                            <p:stCondLst>
                              <p:cond delay="0"/>
                            </p:stCondLst>
                            <p:childTnLst>
                              <p:par>
                                <p:cTn id="43" presetID="2" presetClass="entr" presetSubtype="4" fill="hold" nodeType="clickEffect">
                                  <p:stCondLst>
                                    <p:cond delay="0"/>
                                  </p:stCondLst>
                                  <p:childTnLst>
                                    <p:set>
                                      <p:cBhvr>
                                        <p:cTn id="44" dur="1" fill="hold">
                                          <p:stCondLst>
                                            <p:cond delay="0"/>
                                          </p:stCondLst>
                                        </p:cTn>
                                        <p:tgtEl>
                                          <p:spTgt spid="6">
                                            <p:txEl>
                                              <p:pRg st="7" end="7"/>
                                            </p:txEl>
                                          </p:spTgt>
                                        </p:tgtEl>
                                        <p:attrNameLst>
                                          <p:attrName>style.visibility</p:attrName>
                                        </p:attrNameLst>
                                      </p:cBhvr>
                                      <p:to>
                                        <p:strVal val="visible"/>
                                      </p:to>
                                    </p:set>
                                    <p:anim calcmode="lin" valueType="num">
                                      <p:cBhvr additive="base">
                                        <p:cTn id="45"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46" dur="500" fill="hold"/>
                                        <p:tgtEl>
                                          <p:spTgt spid="6">
                                            <p:txEl>
                                              <p:pRg st="7" end="7"/>
                                            </p:txEl>
                                          </p:spTgt>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6">
                                            <p:txEl>
                                              <p:pRg st="8" end="8"/>
                                            </p:txEl>
                                          </p:spTgt>
                                        </p:tgtEl>
                                        <p:attrNameLst>
                                          <p:attrName>style.visibility</p:attrName>
                                        </p:attrNameLst>
                                      </p:cBhvr>
                                      <p:to>
                                        <p:strVal val="visible"/>
                                      </p:to>
                                    </p:set>
                                    <p:anim calcmode="lin" valueType="num">
                                      <p:cBhvr additive="base">
                                        <p:cTn id="49"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6">
                                            <p:txEl>
                                              <p:pRg st="8" end="8"/>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1B18F7-BCCC-ED23-1BF7-887785292B34}"/>
              </a:ext>
            </a:extLst>
          </p:cNvPr>
          <p:cNvSpPr>
            <a:spLocks noGrp="1"/>
          </p:cNvSpPr>
          <p:nvPr>
            <p:ph type="title"/>
          </p:nvPr>
        </p:nvSpPr>
        <p:spPr/>
        <p:txBody>
          <a:bodyPr/>
          <a:lstStyle/>
          <a:p>
            <a:r>
              <a:rPr lang="en-US" dirty="0"/>
              <a:t>Responsible AI tools and practices</a:t>
            </a:r>
          </a:p>
        </p:txBody>
      </p:sp>
      <p:sp>
        <p:nvSpPr>
          <p:cNvPr id="6" name="Content Placeholder 5">
            <a:extLst>
              <a:ext uri="{FF2B5EF4-FFF2-40B4-BE49-F238E27FC236}">
                <a16:creationId xmlns:a16="http://schemas.microsoft.com/office/drawing/2014/main" id="{EAA6F7F0-0733-396E-0C44-02A3ABB880C9}"/>
              </a:ext>
            </a:extLst>
          </p:cNvPr>
          <p:cNvSpPr>
            <a:spLocks noGrp="1"/>
          </p:cNvSpPr>
          <p:nvPr>
            <p:ph idx="1"/>
          </p:nvPr>
        </p:nvSpPr>
        <p:spPr>
          <a:xfrm>
            <a:off x="502138" y="1348154"/>
            <a:ext cx="9527735" cy="1858970"/>
          </a:xfrm>
        </p:spPr>
        <p:txBody>
          <a:bodyPr/>
          <a:lstStyle/>
          <a:p>
            <a:pPr lvl="1">
              <a:buFont typeface="Arial" panose="020B0604020202020204" pitchFamily="34" charset="0"/>
              <a:buChar char="•"/>
            </a:pPr>
            <a:r>
              <a:rPr lang="en-US" dirty="0"/>
              <a:t>Responsible AI principles</a:t>
            </a:r>
          </a:p>
          <a:p>
            <a:pPr lvl="2">
              <a:buFont typeface="Arial" panose="020B0604020202020204" pitchFamily="34" charset="0"/>
              <a:buChar char="•"/>
            </a:pPr>
            <a:r>
              <a:rPr lang="en-US" dirty="0"/>
              <a:t>Design apps responsibly</a:t>
            </a:r>
          </a:p>
          <a:p>
            <a:pPr lvl="1">
              <a:buFont typeface="Arial" panose="020B0604020202020204" pitchFamily="34" charset="0"/>
              <a:buChar char="•"/>
            </a:pPr>
            <a:r>
              <a:rPr lang="en-US" dirty="0"/>
              <a:t>Azure AI Content Safety</a:t>
            </a:r>
          </a:p>
          <a:p>
            <a:pPr lvl="2">
              <a:buFont typeface="Arial" panose="020B0604020202020204" pitchFamily="34" charset="0"/>
              <a:buChar char="•"/>
            </a:pPr>
            <a:r>
              <a:rPr lang="en-US" dirty="0"/>
              <a:t>Safeguard apps with Configurable filters and controls</a:t>
            </a:r>
          </a:p>
          <a:p>
            <a:pPr lvl="1">
              <a:buFont typeface="Arial" panose="020B0604020202020204" pitchFamily="34" charset="0"/>
              <a:buChar char="•"/>
            </a:pPr>
            <a:endParaRPr lang="en-US" sz="1600" dirty="0"/>
          </a:p>
          <a:p>
            <a:pPr marL="228600" lvl="1" indent="0">
              <a:buNone/>
            </a:pPr>
            <a:endParaRPr lang="en-US" sz="1600" dirty="0"/>
          </a:p>
        </p:txBody>
      </p:sp>
    </p:spTree>
    <p:extLst>
      <p:ext uri="{BB962C8B-B14F-4D97-AF65-F5344CB8AC3E}">
        <p14:creationId xmlns:p14="http://schemas.microsoft.com/office/powerpoint/2010/main" val="38963511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anim calcmode="lin" valueType="num">
                                      <p:cBhvr additive="base">
                                        <p:cTn id="11"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2" dur="500" fill="hold"/>
                                        <p:tgtEl>
                                          <p:spTgt spid="6">
                                            <p:txEl>
                                              <p:pRg st="1" end="1"/>
                                            </p:txEl>
                                          </p:spTgt>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 calcmode="lin" valueType="num">
                                      <p:cBhvr additive="base">
                                        <p:cTn id="1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2" end="2"/>
                                            </p:txEl>
                                          </p:spTgt>
                                        </p:tgtEl>
                                        <p:attrNameLst>
                                          <p:attrName>ppt_y</p:attrName>
                                        </p:attrNameLst>
                                      </p:cBhvr>
                                      <p:tavLst>
                                        <p:tav tm="0">
                                          <p:val>
                                            <p:strVal val="1+#ppt_h/2"/>
                                          </p:val>
                                        </p:tav>
                                        <p:tav tm="100000">
                                          <p:val>
                                            <p:strVal val="#ppt_y"/>
                                          </p:val>
                                        </p:tav>
                                      </p:tavLst>
                                    </p:anim>
                                  </p:childTnLst>
                                </p:cTn>
                              </p:par>
                              <p:par>
                                <p:cTn id="19" presetID="2" presetClass="entr" presetSubtype="4" fill="hold" nodeType="withEffect">
                                  <p:stCondLst>
                                    <p:cond delay="0"/>
                                  </p:stCondLst>
                                  <p:childTnLst>
                                    <p:set>
                                      <p:cBhvr>
                                        <p:cTn id="20" dur="1" fill="hold">
                                          <p:stCondLst>
                                            <p:cond delay="0"/>
                                          </p:stCondLst>
                                        </p:cTn>
                                        <p:tgtEl>
                                          <p:spTgt spid="6">
                                            <p:txEl>
                                              <p:pRg st="3" end="3"/>
                                            </p:txEl>
                                          </p:spTgt>
                                        </p:tgtEl>
                                        <p:attrNameLst>
                                          <p:attrName>style.visibility</p:attrName>
                                        </p:attrNameLst>
                                      </p:cBhvr>
                                      <p:to>
                                        <p:strVal val="visible"/>
                                      </p:to>
                                    </p:set>
                                    <p:anim calcmode="lin" valueType="num">
                                      <p:cBhvr additive="base">
                                        <p:cTn id="21"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2" dur="500" fill="hold"/>
                                        <p:tgtEl>
                                          <p:spTgt spid="6">
                                            <p:txEl>
                                              <p:pRg st="3" end="3"/>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41B18F7-BCCC-ED23-1BF7-887785292B34}"/>
              </a:ext>
            </a:extLst>
          </p:cNvPr>
          <p:cNvSpPr>
            <a:spLocks noGrp="1"/>
          </p:cNvSpPr>
          <p:nvPr>
            <p:ph type="title"/>
          </p:nvPr>
        </p:nvSpPr>
        <p:spPr/>
        <p:txBody>
          <a:bodyPr/>
          <a:lstStyle/>
          <a:p>
            <a:r>
              <a:rPr lang="en-US" dirty="0"/>
              <a:t>Enterprise grade production at scale</a:t>
            </a:r>
          </a:p>
        </p:txBody>
      </p:sp>
      <p:sp>
        <p:nvSpPr>
          <p:cNvPr id="6" name="Content Placeholder 5">
            <a:extLst>
              <a:ext uri="{FF2B5EF4-FFF2-40B4-BE49-F238E27FC236}">
                <a16:creationId xmlns:a16="http://schemas.microsoft.com/office/drawing/2014/main" id="{EAA6F7F0-0733-396E-0C44-02A3ABB880C9}"/>
              </a:ext>
            </a:extLst>
          </p:cNvPr>
          <p:cNvSpPr>
            <a:spLocks noGrp="1"/>
          </p:cNvSpPr>
          <p:nvPr>
            <p:ph idx="1"/>
          </p:nvPr>
        </p:nvSpPr>
        <p:spPr>
          <a:xfrm>
            <a:off x="502138" y="1348154"/>
            <a:ext cx="9527735" cy="4616648"/>
          </a:xfrm>
        </p:spPr>
        <p:txBody>
          <a:bodyPr/>
          <a:lstStyle/>
          <a:p>
            <a:pPr lvl="1"/>
            <a:r>
              <a:rPr lang="en-US" dirty="0"/>
              <a:t>Collaborative hubs</a:t>
            </a:r>
          </a:p>
          <a:p>
            <a:pPr lvl="1"/>
            <a:r>
              <a:rPr lang="en-US" dirty="0" err="1"/>
              <a:t>LLMOps</a:t>
            </a:r>
            <a:endParaRPr lang="en-US" dirty="0"/>
          </a:p>
          <a:p>
            <a:pPr lvl="2"/>
            <a:r>
              <a:rPr lang="en-US" dirty="0"/>
              <a:t>Deploy to Production</a:t>
            </a:r>
          </a:p>
          <a:p>
            <a:pPr lvl="1"/>
            <a:r>
              <a:rPr lang="en-US" dirty="0"/>
              <a:t>Monitoring &amp; observability</a:t>
            </a:r>
          </a:p>
          <a:p>
            <a:pPr lvl="2"/>
            <a:r>
              <a:rPr lang="en-US" dirty="0"/>
              <a:t>Operationalize and monitor workflows</a:t>
            </a:r>
          </a:p>
          <a:p>
            <a:pPr lvl="1"/>
            <a:r>
              <a:rPr lang="en-US" dirty="0"/>
              <a:t>IT governance</a:t>
            </a:r>
          </a:p>
          <a:p>
            <a:pPr lvl="2"/>
            <a:r>
              <a:rPr lang="en-US" dirty="0"/>
              <a:t>Enable developer agility and enterprise governance at scale</a:t>
            </a:r>
          </a:p>
          <a:p>
            <a:pPr lvl="1"/>
            <a:r>
              <a:rPr lang="en-US" dirty="0"/>
              <a:t>Security &amp; privacy</a:t>
            </a:r>
          </a:p>
          <a:p>
            <a:pPr lvl="1"/>
            <a:r>
              <a:rPr lang="en-US" dirty="0"/>
              <a:t>RBAC</a:t>
            </a:r>
          </a:p>
          <a:p>
            <a:pPr lvl="1"/>
            <a:r>
              <a:rPr lang="en-US" dirty="0"/>
              <a:t>Microsoft Copilot Copyright Commitment</a:t>
            </a:r>
          </a:p>
          <a:p>
            <a:pPr marL="228600" lvl="1" indent="0">
              <a:buNone/>
            </a:pPr>
            <a:br>
              <a:rPr lang="en-US" sz="1600" dirty="0"/>
            </a:br>
            <a:endParaRPr lang="en-US" sz="1600" dirty="0"/>
          </a:p>
          <a:p>
            <a:pPr marL="228600" lvl="1" indent="0">
              <a:buNone/>
            </a:pPr>
            <a:endParaRPr lang="en-US" sz="1600" dirty="0"/>
          </a:p>
          <a:p>
            <a:pPr marL="228600" lvl="1" indent="0">
              <a:buNone/>
            </a:pPr>
            <a:endParaRPr lang="en-US" sz="1600" dirty="0"/>
          </a:p>
        </p:txBody>
      </p:sp>
    </p:spTree>
    <p:extLst>
      <p:ext uri="{BB962C8B-B14F-4D97-AF65-F5344CB8AC3E}">
        <p14:creationId xmlns:p14="http://schemas.microsoft.com/office/powerpoint/2010/main" val="4244663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 calcmode="lin" valueType="num">
                                      <p:cBhvr additive="base">
                                        <p:cTn id="7" dur="500" fill="hold"/>
                                        <p:tgtEl>
                                          <p:spTgt spid="6">
                                            <p:txEl>
                                              <p:pRg st="0" end="0"/>
                                            </p:txEl>
                                          </p:spTgt>
                                        </p:tgtEl>
                                        <p:attrNameLst>
                                          <p:attrName>ppt_x</p:attrName>
                                        </p:attrNameLst>
                                      </p:cBhvr>
                                      <p:tavLst>
                                        <p:tav tm="0">
                                          <p:val>
                                            <p:strVal val="#ppt_x"/>
                                          </p:val>
                                        </p:tav>
                                        <p:tav tm="100000">
                                          <p:val>
                                            <p:strVal val="#ppt_x"/>
                                          </p:val>
                                        </p:tav>
                                      </p:tavLst>
                                    </p:anim>
                                    <p:anim calcmode="lin" valueType="num">
                                      <p:cBhvr additive="base">
                                        <p:cTn id="8" dur="500" fill="hold"/>
                                        <p:tgtEl>
                                          <p:spTgt spid="6">
                                            <p:txEl>
                                              <p:pRg st="0" end="0"/>
                                            </p:txEl>
                                          </p:spTgt>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6">
                                            <p:txEl>
                                              <p:pRg st="1" end="1"/>
                                            </p:txEl>
                                          </p:spTgt>
                                        </p:tgtEl>
                                        <p:attrNameLst>
                                          <p:attrName>style.visibility</p:attrName>
                                        </p:attrNameLst>
                                      </p:cBhvr>
                                      <p:to>
                                        <p:strVal val="visible"/>
                                      </p:to>
                                    </p:set>
                                    <p:anim calcmode="lin" valueType="num">
                                      <p:cBhvr additive="base">
                                        <p:cTn id="13" dur="500" fill="hold"/>
                                        <p:tgtEl>
                                          <p:spTgt spid="6">
                                            <p:txEl>
                                              <p:pRg st="1" end="1"/>
                                            </p:txEl>
                                          </p:spTgt>
                                        </p:tgtEl>
                                        <p:attrNameLst>
                                          <p:attrName>ppt_x</p:attrName>
                                        </p:attrNameLst>
                                      </p:cBhvr>
                                      <p:tavLst>
                                        <p:tav tm="0">
                                          <p:val>
                                            <p:strVal val="#ppt_x"/>
                                          </p:val>
                                        </p:tav>
                                        <p:tav tm="100000">
                                          <p:val>
                                            <p:strVal val="#ppt_x"/>
                                          </p:val>
                                        </p:tav>
                                      </p:tavLst>
                                    </p:anim>
                                    <p:anim calcmode="lin" valueType="num">
                                      <p:cBhvr additive="base">
                                        <p:cTn id="14" dur="500" fill="hold"/>
                                        <p:tgtEl>
                                          <p:spTgt spid="6">
                                            <p:txEl>
                                              <p:pRg st="1" end="1"/>
                                            </p:txEl>
                                          </p:spTgt>
                                        </p:tgtEl>
                                        <p:attrNameLst>
                                          <p:attrName>ppt_y</p:attrName>
                                        </p:attrNameLst>
                                      </p:cBhvr>
                                      <p:tavLst>
                                        <p:tav tm="0">
                                          <p:val>
                                            <p:strVal val="1+#ppt_h/2"/>
                                          </p:val>
                                        </p:tav>
                                        <p:tav tm="100000">
                                          <p:val>
                                            <p:strVal val="#ppt_y"/>
                                          </p:val>
                                        </p:tav>
                                      </p:tavLst>
                                    </p:anim>
                                  </p:childTnLst>
                                </p:cTn>
                              </p:par>
                              <p:par>
                                <p:cTn id="15" presetID="2" presetClass="entr" presetSubtype="4" fill="hold" nodeType="with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 calcmode="lin" valueType="num">
                                      <p:cBhvr additive="base">
                                        <p:cTn id="17" dur="500" fill="hold"/>
                                        <p:tgtEl>
                                          <p:spTgt spid="6">
                                            <p:txEl>
                                              <p:pRg st="2" end="2"/>
                                            </p:txEl>
                                          </p:spTgt>
                                        </p:tgtEl>
                                        <p:attrNameLst>
                                          <p:attrName>ppt_x</p:attrName>
                                        </p:attrNameLst>
                                      </p:cBhvr>
                                      <p:tavLst>
                                        <p:tav tm="0">
                                          <p:val>
                                            <p:strVal val="#ppt_x"/>
                                          </p:val>
                                        </p:tav>
                                        <p:tav tm="100000">
                                          <p:val>
                                            <p:strVal val="#ppt_x"/>
                                          </p:val>
                                        </p:tav>
                                      </p:tavLst>
                                    </p:anim>
                                    <p:anim calcmode="lin" valueType="num">
                                      <p:cBhvr additive="base">
                                        <p:cTn id="18" dur="500" fill="hold"/>
                                        <p:tgtEl>
                                          <p:spTgt spid="6">
                                            <p:txEl>
                                              <p:pRg st="2" end="2"/>
                                            </p:txEl>
                                          </p:spTgt>
                                        </p:tgtEl>
                                        <p:attrNameLst>
                                          <p:attrName>ppt_y</p:attrName>
                                        </p:attrNameLst>
                                      </p:cBhvr>
                                      <p:tavLst>
                                        <p:tav tm="0">
                                          <p:val>
                                            <p:strVal val="1+#ppt_h/2"/>
                                          </p:val>
                                        </p:tav>
                                        <p:tav tm="100000">
                                          <p:val>
                                            <p:strVal val="#ppt_y"/>
                                          </p:val>
                                        </p:tav>
                                      </p:tavLst>
                                    </p:anim>
                                  </p:childTnLst>
                                </p:cTn>
                              </p:par>
                            </p:childTnLst>
                          </p:cTn>
                        </p:par>
                      </p:childTnLst>
                    </p:cTn>
                  </p:par>
                  <p:par>
                    <p:cTn id="19" fill="hold">
                      <p:stCondLst>
                        <p:cond delay="indefinite"/>
                      </p:stCondLst>
                      <p:childTnLst>
                        <p:par>
                          <p:cTn id="20" fill="hold">
                            <p:stCondLst>
                              <p:cond delay="0"/>
                            </p:stCondLst>
                            <p:childTnLst>
                              <p:par>
                                <p:cTn id="21" presetID="2" presetClass="entr" presetSubtype="4" fill="hold" nodeType="clickEffect">
                                  <p:stCondLst>
                                    <p:cond delay="0"/>
                                  </p:stCondLst>
                                  <p:childTnLst>
                                    <p:set>
                                      <p:cBhvr>
                                        <p:cTn id="22" dur="1" fill="hold">
                                          <p:stCondLst>
                                            <p:cond delay="0"/>
                                          </p:stCondLst>
                                        </p:cTn>
                                        <p:tgtEl>
                                          <p:spTgt spid="6">
                                            <p:txEl>
                                              <p:pRg st="3" end="3"/>
                                            </p:txEl>
                                          </p:spTgt>
                                        </p:tgtEl>
                                        <p:attrNameLst>
                                          <p:attrName>style.visibility</p:attrName>
                                        </p:attrNameLst>
                                      </p:cBhvr>
                                      <p:to>
                                        <p:strVal val="visible"/>
                                      </p:to>
                                    </p:set>
                                    <p:anim calcmode="lin" valueType="num">
                                      <p:cBhvr additive="base">
                                        <p:cTn id="23" dur="500" fill="hold"/>
                                        <p:tgtEl>
                                          <p:spTgt spid="6">
                                            <p:txEl>
                                              <p:pRg st="3" end="3"/>
                                            </p:txEl>
                                          </p:spTgt>
                                        </p:tgtEl>
                                        <p:attrNameLst>
                                          <p:attrName>ppt_x</p:attrName>
                                        </p:attrNameLst>
                                      </p:cBhvr>
                                      <p:tavLst>
                                        <p:tav tm="0">
                                          <p:val>
                                            <p:strVal val="#ppt_x"/>
                                          </p:val>
                                        </p:tav>
                                        <p:tav tm="100000">
                                          <p:val>
                                            <p:strVal val="#ppt_x"/>
                                          </p:val>
                                        </p:tav>
                                      </p:tavLst>
                                    </p:anim>
                                    <p:anim calcmode="lin" valueType="num">
                                      <p:cBhvr additive="base">
                                        <p:cTn id="24" dur="500" fill="hold"/>
                                        <p:tgtEl>
                                          <p:spTgt spid="6">
                                            <p:txEl>
                                              <p:pRg st="3" end="3"/>
                                            </p:txEl>
                                          </p:spTgt>
                                        </p:tgtEl>
                                        <p:attrNameLst>
                                          <p:attrName>ppt_y</p:attrName>
                                        </p:attrNameLst>
                                      </p:cBhvr>
                                      <p:tavLst>
                                        <p:tav tm="0">
                                          <p:val>
                                            <p:strVal val="1+#ppt_h/2"/>
                                          </p:val>
                                        </p:tav>
                                        <p:tav tm="100000">
                                          <p:val>
                                            <p:strVal val="#ppt_y"/>
                                          </p:val>
                                        </p:tav>
                                      </p:tavLst>
                                    </p:anim>
                                  </p:childTnLst>
                                </p:cTn>
                              </p:par>
                              <p:par>
                                <p:cTn id="25" presetID="2" presetClass="entr" presetSubtype="4" fill="hold" nodeType="withEffect">
                                  <p:stCondLst>
                                    <p:cond delay="0"/>
                                  </p:stCondLst>
                                  <p:childTnLst>
                                    <p:set>
                                      <p:cBhvr>
                                        <p:cTn id="26" dur="1" fill="hold">
                                          <p:stCondLst>
                                            <p:cond delay="0"/>
                                          </p:stCondLst>
                                        </p:cTn>
                                        <p:tgtEl>
                                          <p:spTgt spid="6">
                                            <p:txEl>
                                              <p:pRg st="4" end="4"/>
                                            </p:txEl>
                                          </p:spTgt>
                                        </p:tgtEl>
                                        <p:attrNameLst>
                                          <p:attrName>style.visibility</p:attrName>
                                        </p:attrNameLst>
                                      </p:cBhvr>
                                      <p:to>
                                        <p:strVal val="visible"/>
                                      </p:to>
                                    </p:set>
                                    <p:anim calcmode="lin" valueType="num">
                                      <p:cBhvr additive="base">
                                        <p:cTn id="27" dur="500" fill="hold"/>
                                        <p:tgtEl>
                                          <p:spTgt spid="6">
                                            <p:txEl>
                                              <p:pRg st="4" end="4"/>
                                            </p:txEl>
                                          </p:spTgt>
                                        </p:tgtEl>
                                        <p:attrNameLst>
                                          <p:attrName>ppt_x</p:attrName>
                                        </p:attrNameLst>
                                      </p:cBhvr>
                                      <p:tavLst>
                                        <p:tav tm="0">
                                          <p:val>
                                            <p:strVal val="#ppt_x"/>
                                          </p:val>
                                        </p:tav>
                                        <p:tav tm="100000">
                                          <p:val>
                                            <p:strVal val="#ppt_x"/>
                                          </p:val>
                                        </p:tav>
                                      </p:tavLst>
                                    </p:anim>
                                    <p:anim calcmode="lin" valueType="num">
                                      <p:cBhvr additive="base">
                                        <p:cTn id="28" dur="500" fill="hold"/>
                                        <p:tgtEl>
                                          <p:spTgt spid="6">
                                            <p:txEl>
                                              <p:pRg st="4" end="4"/>
                                            </p:txEl>
                                          </p:spTgt>
                                        </p:tgtEl>
                                        <p:attrNameLst>
                                          <p:attrName>ppt_y</p:attrName>
                                        </p:attrNameLst>
                                      </p:cBhvr>
                                      <p:tavLst>
                                        <p:tav tm="0">
                                          <p:val>
                                            <p:strVal val="1+#ppt_h/2"/>
                                          </p:val>
                                        </p:tav>
                                        <p:tav tm="100000">
                                          <p:val>
                                            <p:strVal val="#ppt_y"/>
                                          </p:val>
                                        </p:tav>
                                      </p:tavLst>
                                    </p:anim>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nodeType="clickEffect">
                                  <p:stCondLst>
                                    <p:cond delay="0"/>
                                  </p:stCondLst>
                                  <p:childTnLst>
                                    <p:set>
                                      <p:cBhvr>
                                        <p:cTn id="32" dur="1" fill="hold">
                                          <p:stCondLst>
                                            <p:cond delay="0"/>
                                          </p:stCondLst>
                                        </p:cTn>
                                        <p:tgtEl>
                                          <p:spTgt spid="6">
                                            <p:txEl>
                                              <p:pRg st="5" end="5"/>
                                            </p:txEl>
                                          </p:spTgt>
                                        </p:tgtEl>
                                        <p:attrNameLst>
                                          <p:attrName>style.visibility</p:attrName>
                                        </p:attrNameLst>
                                      </p:cBhvr>
                                      <p:to>
                                        <p:strVal val="visible"/>
                                      </p:to>
                                    </p:set>
                                    <p:anim calcmode="lin" valueType="num">
                                      <p:cBhvr additive="base">
                                        <p:cTn id="33" dur="500" fill="hold"/>
                                        <p:tgtEl>
                                          <p:spTgt spid="6">
                                            <p:txEl>
                                              <p:pRg st="5" end="5"/>
                                            </p:txEl>
                                          </p:spTgt>
                                        </p:tgtEl>
                                        <p:attrNameLst>
                                          <p:attrName>ppt_x</p:attrName>
                                        </p:attrNameLst>
                                      </p:cBhvr>
                                      <p:tavLst>
                                        <p:tav tm="0">
                                          <p:val>
                                            <p:strVal val="#ppt_x"/>
                                          </p:val>
                                        </p:tav>
                                        <p:tav tm="100000">
                                          <p:val>
                                            <p:strVal val="#ppt_x"/>
                                          </p:val>
                                        </p:tav>
                                      </p:tavLst>
                                    </p:anim>
                                    <p:anim calcmode="lin" valueType="num">
                                      <p:cBhvr additive="base">
                                        <p:cTn id="34" dur="500" fill="hold"/>
                                        <p:tgtEl>
                                          <p:spTgt spid="6">
                                            <p:txEl>
                                              <p:pRg st="5" end="5"/>
                                            </p:txEl>
                                          </p:spTgt>
                                        </p:tgtEl>
                                        <p:attrNameLst>
                                          <p:attrName>ppt_y</p:attrName>
                                        </p:attrNameLst>
                                      </p:cBhvr>
                                      <p:tavLst>
                                        <p:tav tm="0">
                                          <p:val>
                                            <p:strVal val="1+#ppt_h/2"/>
                                          </p:val>
                                        </p:tav>
                                        <p:tav tm="100000">
                                          <p:val>
                                            <p:strVal val="#ppt_y"/>
                                          </p:val>
                                        </p:tav>
                                      </p:tavLst>
                                    </p:anim>
                                  </p:childTnLst>
                                </p:cTn>
                              </p:par>
                              <p:par>
                                <p:cTn id="35" presetID="2" presetClass="entr" presetSubtype="4" fill="hold" nodeType="withEffect">
                                  <p:stCondLst>
                                    <p:cond delay="0"/>
                                  </p:stCondLst>
                                  <p:childTnLst>
                                    <p:set>
                                      <p:cBhvr>
                                        <p:cTn id="36" dur="1" fill="hold">
                                          <p:stCondLst>
                                            <p:cond delay="0"/>
                                          </p:stCondLst>
                                        </p:cTn>
                                        <p:tgtEl>
                                          <p:spTgt spid="6">
                                            <p:txEl>
                                              <p:pRg st="6" end="6"/>
                                            </p:txEl>
                                          </p:spTgt>
                                        </p:tgtEl>
                                        <p:attrNameLst>
                                          <p:attrName>style.visibility</p:attrName>
                                        </p:attrNameLst>
                                      </p:cBhvr>
                                      <p:to>
                                        <p:strVal val="visible"/>
                                      </p:to>
                                    </p:set>
                                    <p:anim calcmode="lin" valueType="num">
                                      <p:cBhvr additive="base">
                                        <p:cTn id="37" dur="500" fill="hold"/>
                                        <p:tgtEl>
                                          <p:spTgt spid="6">
                                            <p:txEl>
                                              <p:pRg st="6" end="6"/>
                                            </p:txEl>
                                          </p:spTgt>
                                        </p:tgtEl>
                                        <p:attrNameLst>
                                          <p:attrName>ppt_x</p:attrName>
                                        </p:attrNameLst>
                                      </p:cBhvr>
                                      <p:tavLst>
                                        <p:tav tm="0">
                                          <p:val>
                                            <p:strVal val="#ppt_x"/>
                                          </p:val>
                                        </p:tav>
                                        <p:tav tm="100000">
                                          <p:val>
                                            <p:strVal val="#ppt_x"/>
                                          </p:val>
                                        </p:tav>
                                      </p:tavLst>
                                    </p:anim>
                                    <p:anim calcmode="lin" valueType="num">
                                      <p:cBhvr additive="base">
                                        <p:cTn id="38" dur="500" fill="hold"/>
                                        <p:tgtEl>
                                          <p:spTgt spid="6">
                                            <p:txEl>
                                              <p:pRg st="6" end="6"/>
                                            </p:txEl>
                                          </p:spTgt>
                                        </p:tgtEl>
                                        <p:attrNameLst>
                                          <p:attrName>ppt_y</p:attrName>
                                        </p:attrNameLst>
                                      </p:cBhvr>
                                      <p:tavLst>
                                        <p:tav tm="0">
                                          <p:val>
                                            <p:strVal val="1+#ppt_h/2"/>
                                          </p:val>
                                        </p:tav>
                                        <p:tav tm="100000">
                                          <p:val>
                                            <p:strVal val="#ppt_y"/>
                                          </p:val>
                                        </p:tav>
                                      </p:tavLst>
                                    </p:anim>
                                  </p:childTnLst>
                                </p:cTn>
                              </p:par>
                            </p:childTnLst>
                          </p:cTn>
                        </p:par>
                      </p:childTnLst>
                    </p:cTn>
                  </p:par>
                  <p:par>
                    <p:cTn id="39" fill="hold">
                      <p:stCondLst>
                        <p:cond delay="indefinite"/>
                      </p:stCondLst>
                      <p:childTnLst>
                        <p:par>
                          <p:cTn id="40" fill="hold">
                            <p:stCondLst>
                              <p:cond delay="0"/>
                            </p:stCondLst>
                            <p:childTnLst>
                              <p:par>
                                <p:cTn id="41" presetID="2" presetClass="entr" presetSubtype="4" fill="hold" nodeType="clickEffect">
                                  <p:stCondLst>
                                    <p:cond delay="0"/>
                                  </p:stCondLst>
                                  <p:childTnLst>
                                    <p:set>
                                      <p:cBhvr>
                                        <p:cTn id="42" dur="1" fill="hold">
                                          <p:stCondLst>
                                            <p:cond delay="0"/>
                                          </p:stCondLst>
                                        </p:cTn>
                                        <p:tgtEl>
                                          <p:spTgt spid="6">
                                            <p:txEl>
                                              <p:pRg st="7" end="7"/>
                                            </p:txEl>
                                          </p:spTgt>
                                        </p:tgtEl>
                                        <p:attrNameLst>
                                          <p:attrName>style.visibility</p:attrName>
                                        </p:attrNameLst>
                                      </p:cBhvr>
                                      <p:to>
                                        <p:strVal val="visible"/>
                                      </p:to>
                                    </p:set>
                                    <p:anim calcmode="lin" valueType="num">
                                      <p:cBhvr additive="base">
                                        <p:cTn id="43" dur="500" fill="hold"/>
                                        <p:tgtEl>
                                          <p:spTgt spid="6">
                                            <p:txEl>
                                              <p:pRg st="7" end="7"/>
                                            </p:txEl>
                                          </p:spTgt>
                                        </p:tgtEl>
                                        <p:attrNameLst>
                                          <p:attrName>ppt_x</p:attrName>
                                        </p:attrNameLst>
                                      </p:cBhvr>
                                      <p:tavLst>
                                        <p:tav tm="0">
                                          <p:val>
                                            <p:strVal val="#ppt_x"/>
                                          </p:val>
                                        </p:tav>
                                        <p:tav tm="100000">
                                          <p:val>
                                            <p:strVal val="#ppt_x"/>
                                          </p:val>
                                        </p:tav>
                                      </p:tavLst>
                                    </p:anim>
                                    <p:anim calcmode="lin" valueType="num">
                                      <p:cBhvr additive="base">
                                        <p:cTn id="44" dur="500" fill="hold"/>
                                        <p:tgtEl>
                                          <p:spTgt spid="6">
                                            <p:txEl>
                                              <p:pRg st="7" end="7"/>
                                            </p:txEl>
                                          </p:spTgt>
                                        </p:tgtEl>
                                        <p:attrNameLst>
                                          <p:attrName>ppt_y</p:attrName>
                                        </p:attrNameLst>
                                      </p:cBhvr>
                                      <p:tavLst>
                                        <p:tav tm="0">
                                          <p:val>
                                            <p:strVal val="1+#ppt_h/2"/>
                                          </p:val>
                                        </p:tav>
                                        <p:tav tm="100000">
                                          <p:val>
                                            <p:strVal val="#ppt_y"/>
                                          </p:val>
                                        </p:tav>
                                      </p:tavLst>
                                    </p:anim>
                                  </p:childTnLst>
                                </p:cTn>
                              </p:par>
                            </p:childTnLst>
                          </p:cTn>
                        </p:par>
                      </p:childTnLst>
                    </p:cTn>
                  </p:par>
                  <p:par>
                    <p:cTn id="45" fill="hold">
                      <p:stCondLst>
                        <p:cond delay="indefinite"/>
                      </p:stCondLst>
                      <p:childTnLst>
                        <p:par>
                          <p:cTn id="46" fill="hold">
                            <p:stCondLst>
                              <p:cond delay="0"/>
                            </p:stCondLst>
                            <p:childTnLst>
                              <p:par>
                                <p:cTn id="47" presetID="2" presetClass="entr" presetSubtype="4" fill="hold" nodeType="clickEffect">
                                  <p:stCondLst>
                                    <p:cond delay="0"/>
                                  </p:stCondLst>
                                  <p:childTnLst>
                                    <p:set>
                                      <p:cBhvr>
                                        <p:cTn id="48" dur="1" fill="hold">
                                          <p:stCondLst>
                                            <p:cond delay="0"/>
                                          </p:stCondLst>
                                        </p:cTn>
                                        <p:tgtEl>
                                          <p:spTgt spid="6">
                                            <p:txEl>
                                              <p:pRg st="8" end="8"/>
                                            </p:txEl>
                                          </p:spTgt>
                                        </p:tgtEl>
                                        <p:attrNameLst>
                                          <p:attrName>style.visibility</p:attrName>
                                        </p:attrNameLst>
                                      </p:cBhvr>
                                      <p:to>
                                        <p:strVal val="visible"/>
                                      </p:to>
                                    </p:set>
                                    <p:anim calcmode="lin" valueType="num">
                                      <p:cBhvr additive="base">
                                        <p:cTn id="49" dur="500" fill="hold"/>
                                        <p:tgtEl>
                                          <p:spTgt spid="6">
                                            <p:txEl>
                                              <p:pRg st="8" end="8"/>
                                            </p:txEl>
                                          </p:spTgt>
                                        </p:tgtEl>
                                        <p:attrNameLst>
                                          <p:attrName>ppt_x</p:attrName>
                                        </p:attrNameLst>
                                      </p:cBhvr>
                                      <p:tavLst>
                                        <p:tav tm="0">
                                          <p:val>
                                            <p:strVal val="#ppt_x"/>
                                          </p:val>
                                        </p:tav>
                                        <p:tav tm="100000">
                                          <p:val>
                                            <p:strVal val="#ppt_x"/>
                                          </p:val>
                                        </p:tav>
                                      </p:tavLst>
                                    </p:anim>
                                    <p:anim calcmode="lin" valueType="num">
                                      <p:cBhvr additive="base">
                                        <p:cTn id="50" dur="500" fill="hold"/>
                                        <p:tgtEl>
                                          <p:spTgt spid="6">
                                            <p:txEl>
                                              <p:pRg st="8" end="8"/>
                                            </p:txEl>
                                          </p:spTgt>
                                        </p:tgtEl>
                                        <p:attrNameLst>
                                          <p:attrName>ppt_y</p:attrName>
                                        </p:attrNameLst>
                                      </p:cBhvr>
                                      <p:tavLst>
                                        <p:tav tm="0">
                                          <p:val>
                                            <p:strVal val="1+#ppt_h/2"/>
                                          </p:val>
                                        </p:tav>
                                        <p:tav tm="100000">
                                          <p:val>
                                            <p:strVal val="#ppt_y"/>
                                          </p:val>
                                        </p:tav>
                                      </p:tavLst>
                                    </p:anim>
                                  </p:childTnLst>
                                </p:cTn>
                              </p:par>
                            </p:childTnLst>
                          </p:cTn>
                        </p:par>
                      </p:childTnLst>
                    </p:cTn>
                  </p:par>
                  <p:par>
                    <p:cTn id="51" fill="hold">
                      <p:stCondLst>
                        <p:cond delay="indefinite"/>
                      </p:stCondLst>
                      <p:childTnLst>
                        <p:par>
                          <p:cTn id="52" fill="hold">
                            <p:stCondLst>
                              <p:cond delay="0"/>
                            </p:stCondLst>
                            <p:childTnLst>
                              <p:par>
                                <p:cTn id="53" presetID="2" presetClass="entr" presetSubtype="4" fill="hold" nodeType="clickEffect">
                                  <p:stCondLst>
                                    <p:cond delay="0"/>
                                  </p:stCondLst>
                                  <p:childTnLst>
                                    <p:set>
                                      <p:cBhvr>
                                        <p:cTn id="54" dur="1" fill="hold">
                                          <p:stCondLst>
                                            <p:cond delay="0"/>
                                          </p:stCondLst>
                                        </p:cTn>
                                        <p:tgtEl>
                                          <p:spTgt spid="6">
                                            <p:txEl>
                                              <p:pRg st="9" end="9"/>
                                            </p:txEl>
                                          </p:spTgt>
                                        </p:tgtEl>
                                        <p:attrNameLst>
                                          <p:attrName>style.visibility</p:attrName>
                                        </p:attrNameLst>
                                      </p:cBhvr>
                                      <p:to>
                                        <p:strVal val="visible"/>
                                      </p:to>
                                    </p:set>
                                    <p:anim calcmode="lin" valueType="num">
                                      <p:cBhvr additive="base">
                                        <p:cTn id="55" dur="500" fill="hold"/>
                                        <p:tgtEl>
                                          <p:spTgt spid="6">
                                            <p:txEl>
                                              <p:pRg st="9" end="9"/>
                                            </p:txEl>
                                          </p:spTgt>
                                        </p:tgtEl>
                                        <p:attrNameLst>
                                          <p:attrName>ppt_x</p:attrName>
                                        </p:attrNameLst>
                                      </p:cBhvr>
                                      <p:tavLst>
                                        <p:tav tm="0">
                                          <p:val>
                                            <p:strVal val="#ppt_x"/>
                                          </p:val>
                                        </p:tav>
                                        <p:tav tm="100000">
                                          <p:val>
                                            <p:strVal val="#ppt_x"/>
                                          </p:val>
                                        </p:tav>
                                      </p:tavLst>
                                    </p:anim>
                                    <p:anim calcmode="lin" valueType="num">
                                      <p:cBhvr additive="base">
                                        <p:cTn id="56" dur="500" fill="hold"/>
                                        <p:tgtEl>
                                          <p:spTgt spid="6">
                                            <p:txEl>
                                              <p:pRg st="9" end="9"/>
                                            </p:txEl>
                                          </p:spTgt>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Microsoft Ignite 16:9 Template Dark">
  <a:themeElements>
    <a:clrScheme name="Custom 152">
      <a:dk1>
        <a:srgbClr val="091F2C"/>
      </a:dk1>
      <a:lt1>
        <a:srgbClr val="FFFFFF"/>
      </a:lt1>
      <a:dk2>
        <a:srgbClr val="463668"/>
      </a:dk2>
      <a:lt2>
        <a:srgbClr val="E8E6DF"/>
      </a:lt2>
      <a:accent1>
        <a:srgbClr val="C5B4E3"/>
      </a:accent1>
      <a:accent2>
        <a:srgbClr val="8661C5"/>
      </a:accent2>
      <a:accent3>
        <a:srgbClr val="C03BC4"/>
      </a:accent3>
      <a:accent4>
        <a:srgbClr val="D7D2CB"/>
      </a:accent4>
      <a:accent5>
        <a:srgbClr val="FFA38B"/>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MS_Ignite2023_16-9 Event-template.potx" id="{68130F01-33E7-404E-A2AD-0DF72D5DF7D7}" vid="{E12AFE95-E34B-4C06-9CE5-8C73B8EED6F9}"/>
    </a:ext>
  </a:extLst>
</a:theme>
</file>

<file path=ppt/theme/theme10.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Microsoft Ignite 16:9 Template Dark">
  <a:themeElements>
    <a:clrScheme name="Custom 152">
      <a:dk1>
        <a:srgbClr val="091F2C"/>
      </a:dk1>
      <a:lt1>
        <a:srgbClr val="FFFFFF"/>
      </a:lt1>
      <a:dk2>
        <a:srgbClr val="463668"/>
      </a:dk2>
      <a:lt2>
        <a:srgbClr val="E8E6DF"/>
      </a:lt2>
      <a:accent1>
        <a:srgbClr val="C5B4E3"/>
      </a:accent1>
      <a:accent2>
        <a:srgbClr val="8661C5"/>
      </a:accent2>
      <a:accent3>
        <a:srgbClr val="C03BC4"/>
      </a:accent3>
      <a:accent4>
        <a:srgbClr val="D7D2CB"/>
      </a:accent4>
      <a:accent5>
        <a:srgbClr val="FFA38B"/>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MS_Ignite2023_16-9 Event-template.potx" id="{68130F01-33E7-404E-A2AD-0DF72D5DF7D7}" vid="{E12AFE95-E34B-4C06-9CE5-8C73B8EED6F9}"/>
    </a:ext>
  </a:extLst>
</a:theme>
</file>

<file path=ppt/theme/theme3.xml><?xml version="1.0" encoding="utf-8"?>
<a:theme xmlns:a="http://schemas.openxmlformats.org/drawingml/2006/main" name="Microsoft Ignite 16:9 Template Dark">
  <a:themeElements>
    <a:clrScheme name="Custom 152">
      <a:dk1>
        <a:srgbClr val="091F2C"/>
      </a:dk1>
      <a:lt1>
        <a:srgbClr val="FFFFFF"/>
      </a:lt1>
      <a:dk2>
        <a:srgbClr val="463668"/>
      </a:dk2>
      <a:lt2>
        <a:srgbClr val="E8E6DF"/>
      </a:lt2>
      <a:accent1>
        <a:srgbClr val="C5B4E3"/>
      </a:accent1>
      <a:accent2>
        <a:srgbClr val="8661C5"/>
      </a:accent2>
      <a:accent3>
        <a:srgbClr val="C03BC4"/>
      </a:accent3>
      <a:accent4>
        <a:srgbClr val="D7D2CB"/>
      </a:accent4>
      <a:accent5>
        <a:srgbClr val="FFA38B"/>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Presentation6" id="{1BA7CB22-62E7-4DD1-BBBE-95E18A4B9C21}" vid="{764A15BE-526C-4935-B562-56395E62A257}"/>
    </a:ext>
  </a:extLst>
</a:theme>
</file>

<file path=ppt/theme/theme4.xml><?xml version="1.0" encoding="utf-8"?>
<a:theme xmlns:a="http://schemas.openxmlformats.org/drawingml/2006/main" name="Microsoft Build 16:9 Template Dark">
  <a:themeElements>
    <a:clrScheme name="Custom 91">
      <a:dk1>
        <a:srgbClr val="091F2C"/>
      </a:dk1>
      <a:lt1>
        <a:srgbClr val="FFFFFF"/>
      </a:lt1>
      <a:dk2>
        <a:srgbClr val="463668"/>
      </a:dk2>
      <a:lt2>
        <a:srgbClr val="E8E6DF"/>
      </a:lt2>
      <a:accent1>
        <a:srgbClr val="C5B4E3"/>
      </a:accent1>
      <a:accent2>
        <a:srgbClr val="8661C5"/>
      </a:accent2>
      <a:accent3>
        <a:srgbClr val="0078D4"/>
      </a:accent3>
      <a:accent4>
        <a:srgbClr val="D7D2CB"/>
      </a:accent4>
      <a:accent5>
        <a:srgbClr val="D4EC8E"/>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8883483-E3B9-4652-861E-5160AAC80937}"/>
    </a:ext>
  </a:extLst>
</a:theme>
</file>

<file path=ppt/theme/theme5.xml><?xml version="1.0" encoding="utf-8"?>
<a:theme xmlns:a="http://schemas.openxmlformats.org/drawingml/2006/main" name="1_Ignite Preshow Template - Theme 3">
  <a:themeElements>
    <a:clrScheme name="TS_20_Blue on White">
      <a:dk1>
        <a:srgbClr val="000000"/>
      </a:dk1>
      <a:lt1>
        <a:srgbClr val="FFFFFF"/>
      </a:lt1>
      <a:dk2>
        <a:srgbClr val="243A5E"/>
      </a:dk2>
      <a:lt2>
        <a:srgbClr val="E6E6E6"/>
      </a:lt2>
      <a:accent1>
        <a:srgbClr val="0078D4"/>
      </a:accent1>
      <a:accent2>
        <a:srgbClr val="243A5E"/>
      </a:accent2>
      <a:accent3>
        <a:srgbClr val="50E6FF"/>
      </a:accent3>
      <a:accent4>
        <a:srgbClr val="008575"/>
      </a:accent4>
      <a:accent5>
        <a:srgbClr val="274B47"/>
      </a:accent5>
      <a:accent6>
        <a:srgbClr val="737373"/>
      </a:accent6>
      <a:hlink>
        <a:srgbClr val="0078D4"/>
      </a:hlink>
      <a:folHlink>
        <a:srgbClr val="0078D4"/>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Orange">
      <a:srgbClr val="FF9349"/>
    </a:custClr>
    <a:custClr name="Light Yellow">
      <a:srgbClr val="FEF000"/>
    </a:custClr>
    <a:custClr name="Light Green">
      <a:srgbClr val="9BF00B"/>
    </a:custClr>
    <a:custClr name="Light Teal">
      <a:srgbClr val="30E5D0"/>
    </a:custClr>
    <a:custClr name="Light Blue">
      <a:srgbClr val="50E6FF"/>
    </a:custClr>
    <a:custClr name="Light Purple">
      <a:srgbClr val="D59DFF"/>
    </a:custClr>
    <a:custClr name="White">
      <a:srgbClr val="FFFFFF"/>
    </a:custClr>
    <a:custClr name="Extra Light Gray">
      <a:srgbClr val="F2F2F2"/>
    </a:custClr>
    <a:custClr name="Light Gray">
      <a:srgbClr val="E6E6E6"/>
    </a:custClr>
    <a:custClr name="Gray">
      <a:srgbClr val="D2D2D2"/>
    </a:custClr>
    <a:custClr name="Orange">
      <a:srgbClr val="D83B01"/>
    </a:custClr>
    <a:custClr name="Yellow">
      <a:srgbClr val="FFB900"/>
    </a:custClr>
    <a:custClr name="Green">
      <a:srgbClr val="107C10"/>
    </a:custClr>
    <a:custClr name="Teal">
      <a:srgbClr val="008575"/>
    </a:custClr>
    <a:custClr name="Blue">
      <a:srgbClr val="0078D4"/>
    </a:custClr>
    <a:custClr name="Purple">
      <a:srgbClr val="8661C5"/>
    </a:custClr>
    <a:custClr name="Mid Gray">
      <a:srgbClr val="737373"/>
    </a:custClr>
    <a:custClr name="Dark Gray">
      <a:srgbClr val="505050"/>
    </a:custClr>
    <a:custClr name="Extra Dark Gray">
      <a:srgbClr val="2F2F2F"/>
    </a:custClr>
    <a:custClr name="Rick Black">
      <a:srgbClr val="000000"/>
    </a:custClr>
    <a:custClr name="Dark Orange">
      <a:srgbClr val="6B2929"/>
    </a:custClr>
    <a:custClr name="Dark Yellow">
      <a:srgbClr val="6A4B16"/>
    </a:custClr>
    <a:custClr name="Dark Green">
      <a:srgbClr val="054B16"/>
    </a:custClr>
    <a:custClr name="Dark Teal">
      <a:srgbClr val="274B47"/>
    </a:custClr>
    <a:custClr name="Dark Blue">
      <a:srgbClr val="243A5E"/>
    </a:custClr>
    <a:custClr name="Dark Purple">
      <a:srgbClr val="3B2E58"/>
    </a:custClr>
  </a:custClrLst>
  <a:extLst>
    <a:ext uri="{05A4C25C-085E-4340-85A3-A5531E510DB2}">
      <thm15:themeFamily xmlns:thm15="http://schemas.microsoft.com/office/thememl/2012/main" name="Microsoft_brand_template_blue_accessible.pptx" id="{F774D412-23CA-4DC2-A47D-10DB1AEE7EFE}" vid="{952AAC9D-4DB4-450B-87D3-2D1B406135CB}"/>
    </a:ext>
  </a:extLst>
</a:theme>
</file>

<file path=ppt/theme/theme6.xml><?xml version="1.0" encoding="utf-8"?>
<a:theme xmlns:a="http://schemas.openxmlformats.org/drawingml/2006/main" name="Microsoft Build 16:9 Template Light">
  <a:themeElements>
    <a:clrScheme name="Custom 90">
      <a:dk1>
        <a:srgbClr val="000000"/>
      </a:dk1>
      <a:lt1>
        <a:srgbClr val="FFFFFF"/>
      </a:lt1>
      <a:dk2>
        <a:srgbClr val="463668"/>
      </a:dk2>
      <a:lt2>
        <a:srgbClr val="E8E6DF"/>
      </a:lt2>
      <a:accent1>
        <a:srgbClr val="463668"/>
      </a:accent1>
      <a:accent2>
        <a:srgbClr val="C5B4E3"/>
      </a:accent2>
      <a:accent3>
        <a:srgbClr val="0078D4"/>
      </a:accent3>
      <a:accent4>
        <a:srgbClr val="8C8279"/>
      </a:accent4>
      <a:accent5>
        <a:srgbClr val="8DE971"/>
      </a:accent5>
      <a:accent6>
        <a:srgbClr val="D7D2CB"/>
      </a:accent6>
      <a:hlink>
        <a:srgbClr val="8661C5"/>
      </a:hlink>
      <a:folHlink>
        <a:srgbClr val="8661C5"/>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rgbClr val="FFFFFF"/>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977E625-A620-4C4E-89B5-C781EF529699}"/>
    </a:ext>
  </a:extLst>
</a:theme>
</file>

<file path=ppt/theme/theme7.xml><?xml version="1.0" encoding="utf-8"?>
<a:theme xmlns:a="http://schemas.openxmlformats.org/drawingml/2006/main" name="Microsoft Build 16:9 Template Dark">
  <a:themeElements>
    <a:clrScheme name="Custom 91">
      <a:dk1>
        <a:srgbClr val="091F2C"/>
      </a:dk1>
      <a:lt1>
        <a:srgbClr val="FFFFFF"/>
      </a:lt1>
      <a:dk2>
        <a:srgbClr val="463668"/>
      </a:dk2>
      <a:lt2>
        <a:srgbClr val="E8E6DF"/>
      </a:lt2>
      <a:accent1>
        <a:srgbClr val="C5B4E3"/>
      </a:accent1>
      <a:accent2>
        <a:srgbClr val="8661C5"/>
      </a:accent2>
      <a:accent3>
        <a:srgbClr val="0078D4"/>
      </a:accent3>
      <a:accent4>
        <a:srgbClr val="D7D2CB"/>
      </a:accent4>
      <a:accent5>
        <a:srgbClr val="D4EC8E"/>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8883483-E3B9-4652-861E-5160AAC80937}"/>
    </a:ext>
  </a:extLst>
</a:theme>
</file>

<file path=ppt/theme/theme8.xml><?xml version="1.0" encoding="utf-8"?>
<a:theme xmlns:a="http://schemas.openxmlformats.org/drawingml/2006/main" name="Microsoft Build 16:9 Template Dark">
  <a:themeElements>
    <a:clrScheme name="Custom 91">
      <a:dk1>
        <a:srgbClr val="091F2C"/>
      </a:dk1>
      <a:lt1>
        <a:srgbClr val="FFFFFF"/>
      </a:lt1>
      <a:dk2>
        <a:srgbClr val="463668"/>
      </a:dk2>
      <a:lt2>
        <a:srgbClr val="E8E6DF"/>
      </a:lt2>
      <a:accent1>
        <a:srgbClr val="C5B4E3"/>
      </a:accent1>
      <a:accent2>
        <a:srgbClr val="8661C5"/>
      </a:accent2>
      <a:accent3>
        <a:srgbClr val="0078D4"/>
      </a:accent3>
      <a:accent4>
        <a:srgbClr val="D7D2CB"/>
      </a:accent4>
      <a:accent5>
        <a:srgbClr val="D4EC8E"/>
      </a:accent5>
      <a:accent6>
        <a:srgbClr val="D2D2D2"/>
      </a:accent6>
      <a:hlink>
        <a:srgbClr val="D59ED7"/>
      </a:hlink>
      <a:folHlink>
        <a:srgbClr val="D59ED7"/>
      </a:folHlink>
    </a:clrScheme>
    <a:fontScheme name="Microsoft 2019 Brand Templates">
      <a:majorFont>
        <a:latin typeface="Segoe UI Semibold"/>
        <a:ea typeface=""/>
        <a:cs typeface=""/>
      </a:majorFont>
      <a:minorFont>
        <a:latin typeface="Segoe UI"/>
        <a:ea typeface=""/>
        <a:cs typeface=""/>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rot="0" spcFirstLastPara="0" vertOverflow="overflow" horzOverflow="overflow" vert="horz" wrap="square" lIns="182880" tIns="146304" rIns="182880" bIns="146304" numCol="1" spcCol="0" rtlCol="0" fromWordArt="0" anchor="t" anchorCtr="0" forceAA="0" compatLnSpc="1">
        <a:prstTxWarp prst="textNoShape">
          <a:avLst/>
        </a:prstTxWarp>
        <a:noAutofit/>
      </a:bodyPr>
      <a:lstStyle>
        <a:defPPr algn="l" defTabSz="932472" fontAlgn="base">
          <a:spcBef>
            <a:spcPct val="0"/>
          </a:spcBef>
          <a:spcAft>
            <a:spcPct val="0"/>
          </a:spcAft>
          <a:defRPr sz="2000" dirty="0" err="1" smtClean="0">
            <a:solidFill>
              <a:schemeClr val="bg1"/>
            </a:solidFill>
            <a:ea typeface="Segoe UI" pitchFamily="34" charset="0"/>
            <a:cs typeface="Segoe UI" pitchFamily="34" charset="0"/>
          </a:defRPr>
        </a:defPPr>
      </a:lstStyle>
      <a:style>
        <a:lnRef idx="1">
          <a:schemeClr val="accent2"/>
        </a:lnRef>
        <a:fillRef idx="3">
          <a:schemeClr val="accent2"/>
        </a:fillRef>
        <a:effectRef idx="2">
          <a:schemeClr val="accent2"/>
        </a:effectRef>
        <a:fontRef idx="minor">
          <a:schemeClr val="lt1"/>
        </a:fontRef>
      </a:style>
    </a:spDef>
    <a:lnDef>
      <a:spPr>
        <a:ln>
          <a:solidFill>
            <a:schemeClr val="tx1"/>
          </a:solidFill>
          <a:headEnd type="none" w="lg" len="med"/>
          <a:tailEnd type="none" w="lg" len="med"/>
        </a:ln>
      </a:spPr>
      <a:bodyPr/>
      <a:lstStyle/>
      <a:style>
        <a:lnRef idx="1">
          <a:schemeClr val="accent1"/>
        </a:lnRef>
        <a:fillRef idx="0">
          <a:schemeClr val="accent1"/>
        </a:fillRef>
        <a:effectRef idx="0">
          <a:schemeClr val="accent1"/>
        </a:effectRef>
        <a:fontRef idx="minor">
          <a:schemeClr val="tx1"/>
        </a:fontRef>
      </a:style>
    </a:lnDef>
    <a:txDef>
      <a:spPr>
        <a:noFill/>
      </a:spPr>
      <a:bodyPr wrap="square" lIns="0" tIns="0" rIns="0" bIns="0" rtlCol="0">
        <a:spAutoFit/>
      </a:bodyPr>
      <a:lstStyle>
        <a:defPPr algn="l">
          <a:defRPr sz="2000" dirty="0" err="1" smtClean="0"/>
        </a:defPPr>
      </a:lstStyle>
    </a:txDef>
  </a:objectDefaults>
  <a:extraClrSchemeLst/>
  <a:custClrLst>
    <a:custClr name="Light Brown">
      <a:srgbClr val="E1D3C7"/>
    </a:custClr>
    <a:custClr name="Light Yellow">
      <a:srgbClr val="FFE399"/>
    </a:custClr>
    <a:custClr name="Light Orange">
      <a:srgbClr val="FFA38B"/>
    </a:custClr>
    <a:custClr name="Light Red">
      <a:srgbClr val="FFB3BB"/>
    </a:custClr>
    <a:custClr name="Light Magenta">
      <a:srgbClr val="D59ED7"/>
    </a:custClr>
    <a:custClr name="Light Purple">
      <a:srgbClr val="C5B4E3"/>
    </a:custClr>
    <a:custClr name="Light Blue">
      <a:srgbClr val="8DC8E8"/>
    </a:custClr>
    <a:custClr name="Light Teal">
      <a:srgbClr val="B9DCD2"/>
    </a:custClr>
    <a:custClr name="Light Green">
      <a:srgbClr val="D4EC8E"/>
    </a:custClr>
    <a:custClr name="Blue Black">
      <a:srgbClr val="091F2C"/>
    </a:custClr>
    <a:custClr name="Brown">
      <a:srgbClr val="BF9474"/>
    </a:custClr>
    <a:custClr name="Yellow">
      <a:srgbClr val="FFB900"/>
    </a:custClr>
    <a:custClr name="Orange">
      <a:srgbClr val="FF5C39"/>
    </a:custClr>
    <a:custClr name="Red">
      <a:srgbClr val="F4364C"/>
    </a:custClr>
    <a:custClr name="Magenta">
      <a:srgbClr val="C03BC4"/>
    </a:custClr>
    <a:custClr name="Purple">
      <a:srgbClr val="8661C5"/>
    </a:custClr>
    <a:custClr name="Blue">
      <a:srgbClr val="0078D4"/>
    </a:custClr>
    <a:custClr name="Teal">
      <a:srgbClr val="49C5B1"/>
    </a:custClr>
    <a:custClr name="Green">
      <a:srgbClr val="8DE971"/>
    </a:custClr>
    <a:custClr name="Rich Black">
      <a:srgbClr val="000000"/>
    </a:custClr>
    <a:custClr name="Dark Brown">
      <a:srgbClr val="5C4738"/>
    </a:custClr>
    <a:custClr name="Dark Yellow">
      <a:srgbClr val="7F5A1A"/>
    </a:custClr>
    <a:custClr name="Dark Orange">
      <a:srgbClr val="73391D"/>
    </a:custClr>
    <a:custClr name="Dark Red">
      <a:srgbClr val="73262F"/>
    </a:custClr>
    <a:custClr name="Dark Magenta">
      <a:srgbClr val="702573"/>
    </a:custClr>
    <a:custClr name="Dark Purple">
      <a:srgbClr val="463668"/>
    </a:custClr>
    <a:custClr name="Dark Blue">
      <a:srgbClr val="2A446F"/>
    </a:custClr>
    <a:custClr name="Dark Teal">
      <a:srgbClr val="225B62"/>
    </a:custClr>
    <a:custClr name="Dark Green">
      <a:srgbClr val="07641D"/>
    </a:custClr>
    <a:custClr name="Brown Black">
      <a:srgbClr val="291817"/>
    </a:custClr>
    <a:custClr name="Pure White">
      <a:srgbClr val="FFFFFF"/>
    </a:custClr>
    <a:custClr name="Off White">
      <a:srgbClr val="F4F3F5"/>
    </a:custClr>
    <a:custClr name="Warm White">
      <a:srgbClr val="FFF8F3"/>
    </a:custClr>
    <a:custClr name="Warm Light Gray">
      <a:srgbClr val="E8E6DF"/>
    </a:custClr>
    <a:custClr name="Mid Gray">
      <a:srgbClr val="D7D2CB"/>
    </a:custClr>
    <a:custClr name="Warm Gray">
      <a:srgbClr val="8C8279"/>
    </a:custClr>
    <a:custClr name="Light Gray">
      <a:srgbClr val="D9D9D6"/>
    </a:custClr>
    <a:custClr name="Cool Gray">
      <a:srgbClr val="B1B3B3"/>
    </a:custClr>
    <a:custClr name="Dark Gray">
      <a:srgbClr val="454142"/>
    </a:custClr>
    <a:custClr name="Pure White">
      <a:srgbClr val="FFFFFF"/>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 name="Blank">
      <a:srgbClr val="F0F0F0"/>
    </a:custClr>
  </a:custClrLst>
  <a:extLst>
    <a:ext uri="{05A4C25C-085E-4340-85A3-A5531E510DB2}">
      <thm15:themeFamily xmlns:thm15="http://schemas.microsoft.com/office/thememl/2012/main" name="Build_2023_16-9 Event-template.potx" id="{D98A8582-D9E9-4D2A-A4F4-342A0FDF4A6D}" vid="{F8883483-E3B9-4652-861E-5160AAC80937}"/>
    </a:ext>
  </a:extLst>
</a:theme>
</file>

<file path=ppt/theme/theme9.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01F19B57A65CA43BFB1FBBB0E1D05C0" ma:contentTypeVersion="16" ma:contentTypeDescription="Create a new document." ma:contentTypeScope="" ma:versionID="dd84a471d1b61d546c59195afa7fe167">
  <xsd:schema xmlns:xsd="http://www.w3.org/2001/XMLSchema" xmlns:xs="http://www.w3.org/2001/XMLSchema" xmlns:p="http://schemas.microsoft.com/office/2006/metadata/properties" xmlns:ns1="http://schemas.microsoft.com/sharepoint/v3" xmlns:ns2="3cd4f6f1-01f0-445d-a85d-04a263f8b9c2" xmlns:ns3="678639f0-41ac-4879-8b34-75e6dfa7882f" targetNamespace="http://schemas.microsoft.com/office/2006/metadata/properties" ma:root="true" ma:fieldsID="2964c6e378d1a1c7029e73dd4e3b126c" ns1:_="" ns2:_="" ns3:_="">
    <xsd:import namespace="http://schemas.microsoft.com/sharepoint/v3"/>
    <xsd:import namespace="3cd4f6f1-01f0-445d-a85d-04a263f8b9c2"/>
    <xsd:import namespace="678639f0-41ac-4879-8b34-75e6dfa7882f"/>
    <xsd:element name="properties">
      <xsd:complexType>
        <xsd:sequence>
          <xsd:element name="documentManagement">
            <xsd:complexType>
              <xsd:all>
                <xsd:element ref="ns2:MediaServiceMetadata" minOccurs="0"/>
                <xsd:element ref="ns2:MediaServiceFastMetadata" minOccurs="0"/>
                <xsd:element ref="ns2:MediaServiceSearchProperties" minOccurs="0"/>
                <xsd:element ref="ns2:MediaServiceObjectDetectorVersions" minOccurs="0"/>
                <xsd:element ref="ns3:SharedWithUsers" minOccurs="0"/>
                <xsd:element ref="ns3:SharedWithDetails" minOccurs="0"/>
                <xsd:element ref="ns1:_ip_UnifiedCompliancePolicyProperties" minOccurs="0"/>
                <xsd:element ref="ns1:_ip_UnifiedCompliancePolicyUIAction" minOccurs="0"/>
                <xsd:element ref="ns2:MediaServiceDateTaken" minOccurs="0"/>
                <xsd:element ref="ns2:MediaServiceGenerationTime" minOccurs="0"/>
                <xsd:element ref="ns2:MediaServiceEventHashCode" minOccurs="0"/>
                <xsd:element ref="ns2:MediaLengthInSeconds" minOccurs="0"/>
                <xsd:element ref="ns2:lcf76f155ced4ddcb4097134ff3c332f" minOccurs="0"/>
                <xsd:element ref="ns3:TaxCatchAll" minOccurs="0"/>
                <xsd:element ref="ns2:MediaServiceOCR"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14" nillable="true" ma:displayName="Unified Compliance Policy Properties" ma:hidden="true" ma:internalName="_ip_UnifiedCompliancePolicyProperties">
      <xsd:simpleType>
        <xsd:restriction base="dms:Note"/>
      </xsd:simpleType>
    </xsd:element>
    <xsd:element name="_ip_UnifiedCompliancePolicyUIAction" ma:index="15"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3cd4f6f1-01f0-445d-a85d-04a263f8b9c2"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SearchProperties" ma:index="10" nillable="true" ma:displayName="MediaServiceSearchProperties" ma:hidden="true" ma:internalName="MediaServiceSearchProperties" ma:readOnly="true">
      <xsd:simpleType>
        <xsd:restriction base="dms:Note"/>
      </xsd:simpleType>
    </xsd:element>
    <xsd:element name="MediaServiceObjectDetectorVersions" ma:index="11" nillable="true" ma:displayName="MediaServiceObjectDetectorVersions" ma:hidden="true" ma:indexed="true" ma:internalName="MediaServiceObjectDetectorVersions" ma:readOnly="true">
      <xsd:simpleType>
        <xsd:restriction base="dms:Text"/>
      </xsd:simpleType>
    </xsd:element>
    <xsd:element name="MediaServiceDateTaken" ma:index="16" nillable="true" ma:displayName="MediaServiceDateTaken" ma:hidden="true" ma:indexed="true" ma:internalName="MediaServiceDateTaken" ma:readOnly="true">
      <xsd:simpleType>
        <xsd:restriction base="dms:Text"/>
      </xsd:simpleType>
    </xsd:element>
    <xsd:element name="MediaServiceGenerationTime" ma:index="17" nillable="true" ma:displayName="MediaServiceGenerationTime" ma:hidden="true" ma:internalName="MediaServiceGenerationTime" ma:readOnly="true">
      <xsd:simpleType>
        <xsd:restriction base="dms:Text"/>
      </xsd:simpleType>
    </xsd:element>
    <xsd:element name="MediaServiceEventHashCode" ma:index="18" nillable="true" ma:displayName="MediaServiceEventHashCode" ma:hidden="true" ma:internalName="MediaServiceEventHashCode" ma:readOnly="true">
      <xsd:simpleType>
        <xsd:restriction base="dms:Text"/>
      </xsd:simpleType>
    </xsd:element>
    <xsd:element name="MediaLengthInSeconds" ma:index="19" nillable="true" ma:displayName="MediaLengthInSeconds" ma:hidden="true" ma:internalName="MediaLengthInSeconds" ma:readOnly="true">
      <xsd:simpleType>
        <xsd:restriction base="dms:Unknown"/>
      </xsd:simpleType>
    </xsd:element>
    <xsd:element name="lcf76f155ced4ddcb4097134ff3c332f" ma:index="21" nillable="true" ma:taxonomy="true" ma:internalName="lcf76f155ced4ddcb4097134ff3c332f"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OCR" ma:index="23" nillable="true" ma:displayName="Extracted Text" ma:internalName="MediaServiceOCR"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678639f0-41ac-4879-8b34-75e6dfa7882f" elementFormDefault="qualified">
    <xsd:import namespace="http://schemas.microsoft.com/office/2006/documentManagement/types"/>
    <xsd:import namespace="http://schemas.microsoft.com/office/infopath/2007/PartnerControls"/>
    <xsd:element name="SharedWithUsers" ma:index="12"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3" nillable="true" ma:displayName="Shared With Details" ma:internalName="SharedWithDetails" ma:readOnly="true">
      <xsd:simpleType>
        <xsd:restriction base="dms:Note">
          <xsd:maxLength value="255"/>
        </xsd:restriction>
      </xsd:simpleType>
    </xsd:element>
    <xsd:element name="TaxCatchAll" ma:index="22" nillable="true" ma:displayName="Taxonomy Catch All Column" ma:hidden="true" ma:list="{2be49696-af10-418a-b082-aed33ab75987}" ma:internalName="TaxCatchAll" ma:showField="CatchAllData" ma:web="678639f0-41ac-4879-8b34-75e6dfa7882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_ip_UnifiedCompliancePolicyProperties xmlns="http://schemas.microsoft.com/sharepoint/v3" xsi:nil="true"/>
    <SharedWithUsers xmlns="678639f0-41ac-4879-8b34-75e6dfa7882f">
      <UserInfo>
        <DisplayName>Dionne Corey (she/her)</DisplayName>
        <AccountId>92</AccountId>
        <AccountType/>
      </UserInfo>
      <UserInfo>
        <DisplayName>Bruno Capuano</DisplayName>
        <AccountId>56</AccountId>
        <AccountType/>
      </UserInfo>
      <UserInfo>
        <DisplayName>Rogério Rodrigues</DisplayName>
        <AccountId>256</AccountId>
        <AccountType/>
      </UserInfo>
      <UserInfo>
        <DisplayName>Anthony Bartolo</DisplayName>
        <AccountId>34</AccountId>
        <AccountType/>
      </UserInfo>
      <UserInfo>
        <DisplayName>Karissa Peth</DisplayName>
        <AccountId>49</AccountId>
        <AccountType/>
      </UserInfo>
      <UserInfo>
        <DisplayName>Elizabeth Rutledge</DisplayName>
        <AccountId>266</AccountId>
        <AccountType/>
      </UserInfo>
      <UserInfo>
        <DisplayName>Amy Boyd</DisplayName>
        <AccountId>7</AccountId>
        <AccountType/>
      </UserInfo>
      <UserInfo>
        <DisplayName>Henk Boelman</DisplayName>
        <AccountId>6</AccountId>
        <AccountType/>
      </UserInfo>
      <UserInfo>
        <DisplayName>Emily Hove</DisplayName>
        <AccountId>48</AccountId>
        <AccountType/>
      </UserInfo>
      <UserInfo>
        <DisplayName>Jen Hall (Synaxis Corporation)</DisplayName>
        <AccountId>50</AccountId>
        <AccountType/>
      </UserInfo>
    </SharedWithUsers>
    <TaxCatchAll xmlns="678639f0-41ac-4879-8b34-75e6dfa7882f" xsi:nil="true"/>
    <lcf76f155ced4ddcb4097134ff3c332f xmlns="3cd4f6f1-01f0-445d-a85d-04a263f8b9c2">
      <Terms xmlns="http://schemas.microsoft.com/office/infopath/2007/PartnerControls"/>
    </lcf76f155ced4ddcb4097134ff3c332f>
  </documentManagement>
</p:properties>
</file>

<file path=customXml/itemProps1.xml><?xml version="1.0" encoding="utf-8"?>
<ds:datastoreItem xmlns:ds="http://schemas.openxmlformats.org/officeDocument/2006/customXml" ds:itemID="{A93156FD-8673-4E7D-91D8-CD13655B7029}">
  <ds:schemaRefs>
    <ds:schemaRef ds:uri="3cd4f6f1-01f0-445d-a85d-04a263f8b9c2"/>
    <ds:schemaRef ds:uri="678639f0-41ac-4879-8b34-75e6dfa7882f"/>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microsoft.com/sharepoint/v3"/>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1682834B-1B0F-4866-9252-8DBFB4384475}">
  <ds:schemaRefs>
    <ds:schemaRef ds:uri="http://schemas.microsoft.com/sharepoint/v3/contenttype/forms"/>
  </ds:schemaRefs>
</ds:datastoreItem>
</file>

<file path=customXml/itemProps3.xml><?xml version="1.0" encoding="utf-8"?>
<ds:datastoreItem xmlns:ds="http://schemas.openxmlformats.org/officeDocument/2006/customXml" ds:itemID="{8B9A5E8E-1010-46AD-BD84-E58DB67727ED}">
  <ds:schemaRefs>
    <ds:schemaRef ds:uri="http://www.w3.org/XML/1998/namespace"/>
    <ds:schemaRef ds:uri="http://purl.org/dc/terms/"/>
    <ds:schemaRef ds:uri="http://schemas.microsoft.com/office/infopath/2007/PartnerControls"/>
    <ds:schemaRef ds:uri="http://schemas.openxmlformats.org/package/2006/metadata/core-properties"/>
    <ds:schemaRef ds:uri="678639f0-41ac-4879-8b34-75e6dfa7882f"/>
    <ds:schemaRef ds:uri="http://schemas.microsoft.com/office/2006/metadata/properties"/>
    <ds:schemaRef ds:uri="http://schemas.microsoft.com/office/2006/documentManagement/types"/>
    <ds:schemaRef ds:uri="3cd4f6f1-01f0-445d-a85d-04a263f8b9c2"/>
    <ds:schemaRef ds:uri="http://schemas.microsoft.com/sharepoint/v3"/>
    <ds:schemaRef ds:uri="http://purl.org/dc/dcmitype/"/>
    <ds:schemaRef ds:uri="http://purl.org/dc/elements/1.1/"/>
  </ds:schemaRefs>
</ds:datastoreItem>
</file>

<file path=docMetadata/LabelInfo.xml><?xml version="1.0" encoding="utf-8"?>
<clbl:labelList xmlns:clbl="http://schemas.microsoft.com/office/2020/mipLabelMetadata">
  <clbl:label id="{1a19d03a-48bc-4359-8038-5b5f6d5847c3}"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otalTime>2301</TotalTime>
  <Words>986</Words>
  <Application>Microsoft Macintosh PowerPoint</Application>
  <PresentationFormat>Widescreen</PresentationFormat>
  <Paragraphs>155</Paragraphs>
  <Slides>17</Slides>
  <Notes>5</Notes>
  <HiddenSlides>0</HiddenSlides>
  <MMClips>0</MMClips>
  <ScaleCrop>false</ScaleCrop>
  <HeadingPairs>
    <vt:vector size="6" baseType="variant">
      <vt:variant>
        <vt:lpstr>Fonts Used</vt:lpstr>
      </vt:variant>
      <vt:variant>
        <vt:i4>10</vt:i4>
      </vt:variant>
      <vt:variant>
        <vt:lpstr>Theme</vt:lpstr>
      </vt:variant>
      <vt:variant>
        <vt:i4>9</vt:i4>
      </vt:variant>
      <vt:variant>
        <vt:lpstr>Slide Titles</vt:lpstr>
      </vt:variant>
      <vt:variant>
        <vt:i4>17</vt:i4>
      </vt:variant>
    </vt:vector>
  </HeadingPairs>
  <TitlesOfParts>
    <vt:vector size="36" baseType="lpstr">
      <vt:lpstr>Aptos</vt:lpstr>
      <vt:lpstr>Aptos Display</vt:lpstr>
      <vt:lpstr>Arial</vt:lpstr>
      <vt:lpstr>Segoe UI</vt:lpstr>
      <vt:lpstr>Segoe UI Semibold</vt:lpstr>
      <vt:lpstr>Segoe UI Semilight</vt:lpstr>
      <vt:lpstr>Segoe UI Variable Display Semib</vt:lpstr>
      <vt:lpstr>Segoe UI Variable Small Semibol</vt:lpstr>
      <vt:lpstr>Segoe UI Variable Text Semibold</vt:lpstr>
      <vt:lpstr>Wingdings</vt:lpstr>
      <vt:lpstr>Microsoft Ignite 16:9 Template Dark</vt:lpstr>
      <vt:lpstr>Microsoft Ignite 16:9 Template Dark</vt:lpstr>
      <vt:lpstr>Microsoft Ignite 16:9 Template Dark</vt:lpstr>
      <vt:lpstr>Microsoft Build 16:9 Template Dark</vt:lpstr>
      <vt:lpstr>1_Ignite Preshow Template - Theme 3</vt:lpstr>
      <vt:lpstr>Microsoft Build 16:9 Template Light</vt:lpstr>
      <vt:lpstr>Microsoft Build 16:9 Template Dark</vt:lpstr>
      <vt:lpstr>Microsoft Build 16:9 Template Dark</vt:lpstr>
      <vt:lpstr>Office Theme</vt:lpstr>
      <vt:lpstr>Getting started with Azure AI Studio</vt:lpstr>
      <vt:lpstr>About Me</vt:lpstr>
      <vt:lpstr>PowerPoint Presentation</vt:lpstr>
      <vt:lpstr>What is Azure AI Studio</vt:lpstr>
      <vt:lpstr>Why Azure AI Studio?</vt:lpstr>
      <vt:lpstr>What does it offer?</vt:lpstr>
      <vt:lpstr>Complete AI toolchain</vt:lpstr>
      <vt:lpstr>Responsible AI tools and practices</vt:lpstr>
      <vt:lpstr>Enterprise grade production at scale</vt:lpstr>
      <vt:lpstr>Azure AI Studio (2)</vt:lpstr>
      <vt:lpstr>Azure AI studio Architecture</vt:lpstr>
      <vt:lpstr>Is it yet another Studio  ?</vt:lpstr>
      <vt:lpstr>Demo – Intro to Azure AI Studio</vt:lpstr>
      <vt:lpstr>PowerPoint Presentation</vt:lpstr>
      <vt:lpstr>Join the Azure AI Community on Discord</vt:lpstr>
      <vt:lpstr>PowerPoint Presentation</vt:lpstr>
      <vt:lpstr>🙋🏻‍♀️ ?? 🙏  X -@svswaminathan GitHub/ LinkedIn - @swaminathanvetri</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Richard Tso</dc:creator>
  <cp:lastModifiedBy>Swaminathan Vetri</cp:lastModifiedBy>
  <cp:revision>10</cp:revision>
  <dcterms:created xsi:type="dcterms:W3CDTF">2023-10-06T20:55:27Z</dcterms:created>
  <dcterms:modified xsi:type="dcterms:W3CDTF">2024-07-27T10:32:52Z</dcterms:modified>
  <cp:contentStatus/>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0x010100001F19B57A65CA43BFB1FBBB0E1D05C0</vt:lpwstr>
  </property>
  <property fmtid="{D5CDD505-2E9C-101B-9397-08002B2CF9AE}" pid="3" name="ClassificationContentMarkingFooterLocations">
    <vt:lpwstr>Microsoft Ignite 16\:9 Template Dark:6\1_Microsoft Ignite 16\:9 Template Dark:6</vt:lpwstr>
  </property>
  <property fmtid="{D5CDD505-2E9C-101B-9397-08002B2CF9AE}" pid="4" name="ClassificationContentMarkingFooterText">
    <vt:lpwstr>Classified as Microsoft Confidential</vt:lpwstr>
  </property>
  <property fmtid="{D5CDD505-2E9C-101B-9397-08002B2CF9AE}" pid="5" name="MediaServiceImageTags">
    <vt:lpwstr/>
  </property>
</Properties>
</file>

<file path=docProps/thumbnail.jpeg>
</file>